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8229600" cx="14630400"/>
  <p:notesSz cx="8229600" cy="14630400"/>
  <p:embeddedFontLst>
    <p:embeddedFont>
      <p:font typeface="Spline Sans"/>
      <p:regular r:id="rId29"/>
      <p:bold r:id="rId30"/>
    </p:embeddedFont>
    <p:embeddedFont>
      <p:font typeface="Lato"/>
      <p:regular r:id="rId31"/>
      <p:bold r:id="rId32"/>
      <p:italic r:id="rId33"/>
      <p:boldItalic r:id="rId34"/>
    </p:embeddedFont>
    <p:embeddedFont>
      <p:font typeface="Montserrat"/>
      <p:regular r:id="rId35"/>
      <p:bold r:id="rId36"/>
      <p:italic r:id="rId37"/>
      <p:boldItalic r:id="rId38"/>
    </p:embeddedFont>
    <p:embeddedFont>
      <p:font typeface="Roboto Mono"/>
      <p:regular r:id="rId39"/>
      <p:bold r:id="rId40"/>
      <p:italic r:id="rId41"/>
      <p:boldItalic r:id="rId42"/>
    </p:embeddedFont>
    <p:embeddedFont>
      <p:font typeface="Barlow"/>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jhjAPqkIksE3XkCKe9TVq220BX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F335F6-88BD-46D5-9883-EB7BE4D2AA91}">
  <a:tblStyle styleId="{BEF335F6-88BD-46D5-9883-EB7BE4D2AA9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20" Type="http://schemas.openxmlformats.org/officeDocument/2006/relationships/slide" Target="slides/slide13.xml"/><Relationship Id="rId42" Type="http://schemas.openxmlformats.org/officeDocument/2006/relationships/font" Target="fonts/RobotoMono-boldItalic.fntdata"/><Relationship Id="rId41" Type="http://schemas.openxmlformats.org/officeDocument/2006/relationships/font" Target="fonts/RobotoMono-italic.fntdata"/><Relationship Id="rId22" Type="http://schemas.openxmlformats.org/officeDocument/2006/relationships/slide" Target="slides/slide15.xml"/><Relationship Id="rId44" Type="http://schemas.openxmlformats.org/officeDocument/2006/relationships/font" Target="fonts/Barlow-bold.fntdata"/><Relationship Id="rId21" Type="http://schemas.openxmlformats.org/officeDocument/2006/relationships/slide" Target="slides/slide14.xml"/><Relationship Id="rId43" Type="http://schemas.openxmlformats.org/officeDocument/2006/relationships/font" Target="fonts/Barlow-regular.fntdata"/><Relationship Id="rId24" Type="http://schemas.openxmlformats.org/officeDocument/2006/relationships/slide" Target="slides/slide17.xml"/><Relationship Id="rId46" Type="http://schemas.openxmlformats.org/officeDocument/2006/relationships/font" Target="fonts/Barlow-boldItalic.fntdata"/><Relationship Id="rId23" Type="http://schemas.openxmlformats.org/officeDocument/2006/relationships/slide" Target="slides/slide16.xml"/><Relationship Id="rId45" Type="http://schemas.openxmlformats.org/officeDocument/2006/relationships/font" Target="fonts/Barlow-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customschemas.google.com/relationships/presentationmetadata" Target="meta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SplineSans-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regular.fntdata"/><Relationship Id="rId30" Type="http://schemas.openxmlformats.org/officeDocument/2006/relationships/font" Target="fonts/SplineSans-bold.fntdata"/><Relationship Id="rId11" Type="http://schemas.openxmlformats.org/officeDocument/2006/relationships/slide" Target="slides/slide4.xml"/><Relationship Id="rId33" Type="http://schemas.openxmlformats.org/officeDocument/2006/relationships/font" Target="fonts/Lato-italic.fntdata"/><Relationship Id="rId10" Type="http://schemas.openxmlformats.org/officeDocument/2006/relationships/slide" Target="slides/slide3.xml"/><Relationship Id="rId32" Type="http://schemas.openxmlformats.org/officeDocument/2006/relationships/font" Target="fonts/Lato-bold.fntdata"/><Relationship Id="rId13" Type="http://schemas.openxmlformats.org/officeDocument/2006/relationships/slide" Target="slides/slide6.xml"/><Relationship Id="rId35" Type="http://schemas.openxmlformats.org/officeDocument/2006/relationships/font" Target="fonts/Montserrat-regular.fntdata"/><Relationship Id="rId12" Type="http://schemas.openxmlformats.org/officeDocument/2006/relationships/slide" Target="slides/slide5.xml"/><Relationship Id="rId34" Type="http://schemas.openxmlformats.org/officeDocument/2006/relationships/font" Target="fonts/Lato-boldItalic.fntdata"/><Relationship Id="rId15" Type="http://schemas.openxmlformats.org/officeDocument/2006/relationships/slide" Target="slides/slide8.xml"/><Relationship Id="rId37" Type="http://schemas.openxmlformats.org/officeDocument/2006/relationships/font" Target="fonts/Montserrat-italic.fntdata"/><Relationship Id="rId14" Type="http://schemas.openxmlformats.org/officeDocument/2006/relationships/slide" Target="slides/slide7.xml"/><Relationship Id="rId36" Type="http://schemas.openxmlformats.org/officeDocument/2006/relationships/font" Target="fonts/Montserrat-bold.fntdata"/><Relationship Id="rId17" Type="http://schemas.openxmlformats.org/officeDocument/2006/relationships/slide" Target="slides/slide10.xml"/><Relationship Id="rId39" Type="http://schemas.openxmlformats.org/officeDocument/2006/relationships/font" Target="fonts/RobotoMono-regular.fntdata"/><Relationship Id="rId16" Type="http://schemas.openxmlformats.org/officeDocument/2006/relationships/slide" Target="slides/slide9.xml"/><Relationship Id="rId38" Type="http://schemas.openxmlformats.org/officeDocument/2006/relationships/font" Target="fonts/Montserrat-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7970cbc09a_0_0: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37970cbc09a_0_0: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6c7297b23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36c7297b23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36c7297b23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60973c0f73_0_1008: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60973c0f73_0_1008: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7970cbc09a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7970cbc09a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37970cbc09a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60973c0f73_0_1013: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60973c0f73_0_1013: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7970cbc09a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7970cbc09a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37970cbc09a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60973c0f73_0_0: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60973c0f73_0_0: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60973c0f73_0_1018: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60973c0f73_0_1018: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60973c0f73_0_1023: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360973c0f73_0_1023: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60973c0f73_0_583: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360973c0f73_0_583: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60973c0f73_0_588: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360973c0f73_0_588: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60973c0f73_0_593: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60973c0f73_0_593:notes"/>
          <p:cNvSpPr txBox="1"/>
          <p:nvPr>
            <p:ph idx="1" type="body"/>
          </p:nvPr>
        </p:nvSpPr>
        <p:spPr>
          <a:xfrm>
            <a:off x="822960" y="6949440"/>
            <a:ext cx="6583800" cy="6583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5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60973c0f73_0_605: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60973c0f73_0_605: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10"/>
          <p:cNvSpPr/>
          <p:nvPr/>
        </p:nvSpPr>
        <p:spPr>
          <a:xfrm>
            <a:off x="0" y="0"/>
            <a:ext cx="14630400" cy="8229600"/>
          </a:xfrm>
          <a:prstGeom prst="rect">
            <a:avLst/>
          </a:prstGeom>
          <a:solidFill>
            <a:srgbClr val="0A081B">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3" name="Google Shape;13;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g360973c0f73_0_283"/>
          <p:cNvSpPr/>
          <p:nvPr/>
        </p:nvSpPr>
        <p:spPr>
          <a:xfrm rot="5400000">
            <a:off x="12000600" y="808"/>
            <a:ext cx="2629800" cy="2629800"/>
          </a:xfrm>
          <a:prstGeom prst="diagStripe">
            <a:avLst>
              <a:gd fmla="val 0"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nvGrpSpPr>
          <p:cNvPr id="45" name="Google Shape;45;g360973c0f73_0_283"/>
          <p:cNvGrpSpPr/>
          <p:nvPr/>
        </p:nvGrpSpPr>
        <p:grpSpPr>
          <a:xfrm>
            <a:off x="0" y="784"/>
            <a:ext cx="8245928" cy="8214833"/>
            <a:chOff x="0" y="75"/>
            <a:chExt cx="5153705" cy="5152950"/>
          </a:xfrm>
        </p:grpSpPr>
        <p:sp>
          <p:nvSpPr>
            <p:cNvPr id="46" name="Google Shape;46;g360973c0f73_0_283"/>
            <p:cNvSpPr/>
            <p:nvPr/>
          </p:nvSpPr>
          <p:spPr>
            <a:xfrm rot="-5400000">
              <a:off x="455" y="-225"/>
              <a:ext cx="5152800" cy="5153700"/>
            </a:xfrm>
            <a:prstGeom prst="diagStripe">
              <a:avLst>
                <a:gd fmla="val 50000"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7" name="Google Shape;47;g360973c0f73_0_283"/>
            <p:cNvSpPr/>
            <p:nvPr/>
          </p:nvSpPr>
          <p:spPr>
            <a:xfrm rot="-5400000">
              <a:off x="150" y="1145825"/>
              <a:ext cx="3996600" cy="3996900"/>
            </a:xfrm>
            <a:prstGeom prst="diagStripe">
              <a:avLst>
                <a:gd fmla="val 58774"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8" name="Google Shape;48;g360973c0f73_0_283"/>
            <p:cNvSpPr/>
            <p:nvPr/>
          </p:nvSpPr>
          <p:spPr>
            <a:xfrm rot="-5400000">
              <a:off x="1646" y="-75"/>
              <a:ext cx="2299800" cy="23001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9" name="Google Shape;49;g360973c0f73_0_283"/>
            <p:cNvSpPr/>
            <p:nvPr/>
          </p:nvSpPr>
          <p:spPr>
            <a:xfrm flipH="1">
              <a:off x="652821" y="590035"/>
              <a:ext cx="2300100" cy="2299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50" name="Google Shape;50;g360973c0f73_0_283"/>
          <p:cNvSpPr txBox="1"/>
          <p:nvPr>
            <p:ph type="ctrTitle"/>
          </p:nvPr>
        </p:nvSpPr>
        <p:spPr>
          <a:xfrm>
            <a:off x="5659440" y="2525440"/>
            <a:ext cx="8028000" cy="25263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51" name="Google Shape;51;g360973c0f73_0_283"/>
          <p:cNvSpPr txBox="1"/>
          <p:nvPr>
            <p:ph idx="1" type="subTitle"/>
          </p:nvPr>
        </p:nvSpPr>
        <p:spPr>
          <a:xfrm>
            <a:off x="8134320" y="6279880"/>
            <a:ext cx="5553000" cy="80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2" name="Google Shape;52;g360973c0f73_0_28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grpSp>
        <p:nvGrpSpPr>
          <p:cNvPr id="54" name="Google Shape;54;g360973c0f73_0_293"/>
          <p:cNvGrpSpPr/>
          <p:nvPr/>
        </p:nvGrpSpPr>
        <p:grpSpPr>
          <a:xfrm>
            <a:off x="0" y="609602"/>
            <a:ext cx="1660560" cy="1626061"/>
            <a:chOff x="0" y="381001"/>
            <a:chExt cx="1037850" cy="1016288"/>
          </a:xfrm>
        </p:grpSpPr>
        <p:sp>
          <p:nvSpPr>
            <p:cNvPr id="55" name="Google Shape;55;g360973c0f73_0_293"/>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56" name="Google Shape;56;g360973c0f73_0_293"/>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57" name="Google Shape;57;g360973c0f73_0_293"/>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58" name="Google Shape;58;g360973c0f73_0_293"/>
          <p:cNvSpPr txBox="1"/>
          <p:nvPr>
            <p:ph idx="1" type="body"/>
          </p:nvPr>
        </p:nvSpPr>
        <p:spPr>
          <a:xfrm>
            <a:off x="2076000" y="2508080"/>
            <a:ext cx="112623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59" name="Google Shape;59;g360973c0f73_0_29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0" name="Shape 60"/>
        <p:cNvGrpSpPr/>
        <p:nvPr/>
      </p:nvGrpSpPr>
      <p:grpSpPr>
        <a:xfrm>
          <a:off x="0" y="0"/>
          <a:ext cx="0" cy="0"/>
          <a:chOff x="0" y="0"/>
          <a:chExt cx="0" cy="0"/>
        </a:xfrm>
      </p:grpSpPr>
      <p:grpSp>
        <p:nvGrpSpPr>
          <p:cNvPr id="61" name="Google Shape;61;g360973c0f73_0_300"/>
          <p:cNvGrpSpPr/>
          <p:nvPr/>
        </p:nvGrpSpPr>
        <p:grpSpPr>
          <a:xfrm>
            <a:off x="0" y="609602"/>
            <a:ext cx="1660560" cy="1626061"/>
            <a:chOff x="0" y="381001"/>
            <a:chExt cx="1037850" cy="1016288"/>
          </a:xfrm>
        </p:grpSpPr>
        <p:sp>
          <p:nvSpPr>
            <p:cNvPr id="62" name="Google Shape;62;g360973c0f73_0_300"/>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63" name="Google Shape;63;g360973c0f73_0_300"/>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64" name="Google Shape;64;g360973c0f73_0_300"/>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65" name="Google Shape;65;g360973c0f73_0_300"/>
          <p:cNvSpPr txBox="1"/>
          <p:nvPr>
            <p:ph idx="1" type="body"/>
          </p:nvPr>
        </p:nvSpPr>
        <p:spPr>
          <a:xfrm>
            <a:off x="2076000" y="2508080"/>
            <a:ext cx="112623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66" name="Google Shape;66;g360973c0f73_0_30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grpSp>
        <p:nvGrpSpPr>
          <p:cNvPr id="72" name="Google Shape;72;g360973c0f73_0_738"/>
          <p:cNvGrpSpPr/>
          <p:nvPr/>
        </p:nvGrpSpPr>
        <p:grpSpPr>
          <a:xfrm>
            <a:off x="0" y="609602"/>
            <a:ext cx="1660560" cy="1626061"/>
            <a:chOff x="0" y="381001"/>
            <a:chExt cx="1037850" cy="1016288"/>
          </a:xfrm>
        </p:grpSpPr>
        <p:sp>
          <p:nvSpPr>
            <p:cNvPr id="73" name="Google Shape;73;g360973c0f73_0_738"/>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74" name="Google Shape;74;g360973c0f73_0_738"/>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75" name="Google Shape;75;g360973c0f73_0_738"/>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76" name="Google Shape;76;g360973c0f73_0_738"/>
          <p:cNvSpPr txBox="1"/>
          <p:nvPr>
            <p:ph idx="1" type="body"/>
          </p:nvPr>
        </p:nvSpPr>
        <p:spPr>
          <a:xfrm>
            <a:off x="2076000" y="2508080"/>
            <a:ext cx="112623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77" name="Google Shape;77;g360973c0f73_0_73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sp>
        <p:nvSpPr>
          <p:cNvPr id="79" name="Google Shape;79;g360973c0f73_0_745"/>
          <p:cNvSpPr/>
          <p:nvPr/>
        </p:nvSpPr>
        <p:spPr>
          <a:xfrm rot="5400000">
            <a:off x="12000600" y="808"/>
            <a:ext cx="2629800" cy="2629800"/>
          </a:xfrm>
          <a:prstGeom prst="diagStripe">
            <a:avLst>
              <a:gd fmla="val 0" name="adj"/>
            </a:avLst>
          </a:prstGeom>
          <a:solidFill>
            <a:schemeClr val="lt1">
              <a:alpha val="15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nvGrpSpPr>
          <p:cNvPr id="80" name="Google Shape;80;g360973c0f73_0_745"/>
          <p:cNvGrpSpPr/>
          <p:nvPr/>
        </p:nvGrpSpPr>
        <p:grpSpPr>
          <a:xfrm>
            <a:off x="0" y="784"/>
            <a:ext cx="8245928" cy="8214833"/>
            <a:chOff x="0" y="75"/>
            <a:chExt cx="5153705" cy="5152950"/>
          </a:xfrm>
        </p:grpSpPr>
        <p:sp>
          <p:nvSpPr>
            <p:cNvPr id="81" name="Google Shape;81;g360973c0f73_0_745"/>
            <p:cNvSpPr/>
            <p:nvPr/>
          </p:nvSpPr>
          <p:spPr>
            <a:xfrm rot="-5400000">
              <a:off x="455" y="-225"/>
              <a:ext cx="5152800" cy="5153700"/>
            </a:xfrm>
            <a:prstGeom prst="diagStripe">
              <a:avLst>
                <a:gd fmla="val 50000" name="adj"/>
              </a:avLst>
            </a:prstGeom>
            <a:solidFill>
              <a:schemeClr val="lt1">
                <a:alpha val="15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82" name="Google Shape;82;g360973c0f73_0_745"/>
            <p:cNvSpPr/>
            <p:nvPr/>
          </p:nvSpPr>
          <p:spPr>
            <a:xfrm rot="-5400000">
              <a:off x="150" y="1145825"/>
              <a:ext cx="3996600" cy="3996900"/>
            </a:xfrm>
            <a:prstGeom prst="diagStripe">
              <a:avLst>
                <a:gd fmla="val 58774" name="adj"/>
              </a:avLst>
            </a:prstGeom>
            <a:solidFill>
              <a:schemeClr val="lt1">
                <a:alpha val="15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83" name="Google Shape;83;g360973c0f73_0_745"/>
            <p:cNvSpPr/>
            <p:nvPr/>
          </p:nvSpPr>
          <p:spPr>
            <a:xfrm rot="-5400000">
              <a:off x="1646" y="-75"/>
              <a:ext cx="2299800" cy="23001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84" name="Google Shape;84;g360973c0f73_0_745"/>
            <p:cNvSpPr/>
            <p:nvPr/>
          </p:nvSpPr>
          <p:spPr>
            <a:xfrm flipH="1">
              <a:off x="652821" y="590035"/>
              <a:ext cx="2300100" cy="2299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85" name="Google Shape;85;g360973c0f73_0_745"/>
          <p:cNvSpPr txBox="1"/>
          <p:nvPr>
            <p:ph type="ctrTitle"/>
          </p:nvPr>
        </p:nvSpPr>
        <p:spPr>
          <a:xfrm>
            <a:off x="5659440" y="2525440"/>
            <a:ext cx="8028000" cy="25263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86" name="Google Shape;86;g360973c0f73_0_745"/>
          <p:cNvSpPr txBox="1"/>
          <p:nvPr>
            <p:ph idx="1" type="subTitle"/>
          </p:nvPr>
        </p:nvSpPr>
        <p:spPr>
          <a:xfrm>
            <a:off x="8134320" y="6279880"/>
            <a:ext cx="5553000" cy="80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7" name="Google Shape;87;g360973c0f73_0_74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grpSp>
        <p:nvGrpSpPr>
          <p:cNvPr id="89" name="Google Shape;89;g360973c0f73_0_755"/>
          <p:cNvGrpSpPr/>
          <p:nvPr/>
        </p:nvGrpSpPr>
        <p:grpSpPr>
          <a:xfrm>
            <a:off x="7050240" y="0"/>
            <a:ext cx="7580160" cy="8228904"/>
            <a:chOff x="4406400" y="0"/>
            <a:chExt cx="4737600" cy="5143065"/>
          </a:xfrm>
        </p:grpSpPr>
        <p:sp>
          <p:nvSpPr>
            <p:cNvPr id="90" name="Google Shape;90;g360973c0f73_0_755"/>
            <p:cNvSpPr/>
            <p:nvPr/>
          </p:nvSpPr>
          <p:spPr>
            <a:xfrm rot="5400000">
              <a:off x="4408200" y="-1800"/>
              <a:ext cx="4734000" cy="4737600"/>
            </a:xfrm>
            <a:prstGeom prst="diagStripe">
              <a:avLst>
                <a:gd fmla="val 49469" name="adj"/>
              </a:avLst>
            </a:prstGeom>
            <a:solidFill>
              <a:schemeClr val="lt1">
                <a:alpha val="15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91" name="Google Shape;91;g360973c0f73_0_755"/>
            <p:cNvSpPr/>
            <p:nvPr/>
          </p:nvSpPr>
          <p:spPr>
            <a:xfrm rot="5400000">
              <a:off x="4841125" y="5700"/>
              <a:ext cx="4298100" cy="4286700"/>
            </a:xfrm>
            <a:prstGeom prst="diagStripe">
              <a:avLst>
                <a:gd fmla="val 0" name="adj"/>
              </a:avLst>
            </a:prstGeom>
            <a:solidFill>
              <a:schemeClr val="lt1">
                <a:alpha val="15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92" name="Google Shape;92;g360973c0f73_0_755"/>
            <p:cNvSpPr/>
            <p:nvPr/>
          </p:nvSpPr>
          <p:spPr>
            <a:xfrm rot="-5400000">
              <a:off x="5618399" y="123646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93" name="Google Shape;93;g360973c0f73_0_755"/>
            <p:cNvSpPr/>
            <p:nvPr/>
          </p:nvSpPr>
          <p:spPr>
            <a:xfrm flipH="1">
              <a:off x="5849857" y="1443956"/>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94" name="Google Shape;94;g360973c0f73_0_755"/>
            <p:cNvSpPr/>
            <p:nvPr/>
          </p:nvSpPr>
          <p:spPr>
            <a:xfrm rot="-5400000">
              <a:off x="5987081" y="246946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95" name="Google Shape;95;g360973c0f73_0_755"/>
            <p:cNvSpPr/>
            <p:nvPr/>
          </p:nvSpPr>
          <p:spPr>
            <a:xfrm flipH="1">
              <a:off x="6222115" y="267695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96" name="Google Shape;96;g360973c0f73_0_755"/>
            <p:cNvSpPr/>
            <p:nvPr/>
          </p:nvSpPr>
          <p:spPr>
            <a:xfrm rot="-5400000">
              <a:off x="6675341" y="186201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97" name="Google Shape;97;g360973c0f73_0_755"/>
            <p:cNvSpPr/>
            <p:nvPr/>
          </p:nvSpPr>
          <p:spPr>
            <a:xfrm flipH="1">
              <a:off x="6908099" y="2069505"/>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98" name="Google Shape;98;g360973c0f73_0_755"/>
            <p:cNvSpPr/>
            <p:nvPr/>
          </p:nvSpPr>
          <p:spPr>
            <a:xfrm rot="-5400000">
              <a:off x="6861141" y="2477810"/>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99" name="Google Shape;99;g360973c0f73_0_755"/>
            <p:cNvSpPr/>
            <p:nvPr/>
          </p:nvSpPr>
          <p:spPr>
            <a:xfrm flipH="1">
              <a:off x="7965266" y="269296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00" name="Google Shape;100;g360973c0f73_0_755"/>
            <p:cNvSpPr/>
            <p:nvPr/>
          </p:nvSpPr>
          <p:spPr>
            <a:xfrm flipH="1">
              <a:off x="8145082" y="330875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01" name="Google Shape;101;g360973c0f73_0_755"/>
            <p:cNvSpPr/>
            <p:nvPr/>
          </p:nvSpPr>
          <p:spPr>
            <a:xfrm rot="-5400000">
              <a:off x="7047599" y="309501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02" name="Google Shape;102;g360973c0f73_0_755"/>
            <p:cNvSpPr/>
            <p:nvPr/>
          </p:nvSpPr>
          <p:spPr>
            <a:xfrm flipH="1">
              <a:off x="7276649" y="3302502"/>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03" name="Google Shape;103;g360973c0f73_0_75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04" name="Google Shape;104;g360973c0f73_0_755"/>
            <p:cNvSpPr/>
            <p:nvPr/>
          </p:nvSpPr>
          <p:spPr>
            <a:xfrm flipH="1">
              <a:off x="7462448" y="3918294"/>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05" name="Google Shape;105;g360973c0f73_0_755"/>
            <p:cNvSpPr/>
            <p:nvPr/>
          </p:nvSpPr>
          <p:spPr>
            <a:xfrm rot="-5400000">
              <a:off x="8102491" y="371847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06" name="Google Shape;106;g360973c0f73_0_755"/>
            <p:cNvSpPr/>
            <p:nvPr/>
          </p:nvSpPr>
          <p:spPr>
            <a:xfrm flipH="1">
              <a:off x="8334533" y="3925960"/>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07" name="Google Shape;107;g360973c0f73_0_755"/>
            <p:cNvSpPr/>
            <p:nvPr/>
          </p:nvSpPr>
          <p:spPr>
            <a:xfrm rot="-5400000">
              <a:off x="8288290" y="433426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08" name="Google Shape;108;g360973c0f73_0_755"/>
          <p:cNvSpPr txBox="1"/>
          <p:nvPr>
            <p:ph type="title"/>
          </p:nvPr>
        </p:nvSpPr>
        <p:spPr>
          <a:xfrm>
            <a:off x="1318160" y="3284800"/>
            <a:ext cx="7339200" cy="18378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109" name="Google Shape;109;g360973c0f73_0_75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grpSp>
        <p:nvGrpSpPr>
          <p:cNvPr id="111" name="Google Shape;111;g360973c0f73_0_777"/>
          <p:cNvGrpSpPr/>
          <p:nvPr/>
        </p:nvGrpSpPr>
        <p:grpSpPr>
          <a:xfrm>
            <a:off x="0" y="609602"/>
            <a:ext cx="1660560" cy="1626061"/>
            <a:chOff x="0" y="381001"/>
            <a:chExt cx="1037850" cy="1016288"/>
          </a:xfrm>
        </p:grpSpPr>
        <p:sp>
          <p:nvSpPr>
            <p:cNvPr id="112" name="Google Shape;112;g360973c0f73_0_777"/>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13" name="Google Shape;113;g360973c0f73_0_777"/>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14" name="Google Shape;114;g360973c0f73_0_777"/>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115" name="Google Shape;115;g360973c0f73_0_777"/>
          <p:cNvSpPr txBox="1"/>
          <p:nvPr>
            <p:ph idx="1" type="body"/>
          </p:nvPr>
        </p:nvSpPr>
        <p:spPr>
          <a:xfrm>
            <a:off x="2076000" y="2508080"/>
            <a:ext cx="54450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16" name="Google Shape;116;g360973c0f73_0_777"/>
          <p:cNvSpPr txBox="1"/>
          <p:nvPr>
            <p:ph idx="2" type="body"/>
          </p:nvPr>
        </p:nvSpPr>
        <p:spPr>
          <a:xfrm>
            <a:off x="7893154" y="2508080"/>
            <a:ext cx="54450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17" name="Google Shape;117;g360973c0f73_0_77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grpSp>
        <p:nvGrpSpPr>
          <p:cNvPr id="119" name="Google Shape;119;g360973c0f73_0_785"/>
          <p:cNvGrpSpPr/>
          <p:nvPr/>
        </p:nvGrpSpPr>
        <p:grpSpPr>
          <a:xfrm>
            <a:off x="0" y="609602"/>
            <a:ext cx="1660560" cy="1626061"/>
            <a:chOff x="0" y="381001"/>
            <a:chExt cx="1037850" cy="1016288"/>
          </a:xfrm>
        </p:grpSpPr>
        <p:sp>
          <p:nvSpPr>
            <p:cNvPr id="120" name="Google Shape;120;g360973c0f73_0_785"/>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21" name="Google Shape;121;g360973c0f73_0_785"/>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22" name="Google Shape;122;g360973c0f73_0_785"/>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123" name="Google Shape;123;g360973c0f73_0_78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grpSp>
        <p:nvGrpSpPr>
          <p:cNvPr id="125" name="Google Shape;125;g360973c0f73_0_791"/>
          <p:cNvGrpSpPr/>
          <p:nvPr/>
        </p:nvGrpSpPr>
        <p:grpSpPr>
          <a:xfrm>
            <a:off x="0" y="609602"/>
            <a:ext cx="1660560" cy="1626061"/>
            <a:chOff x="0" y="381001"/>
            <a:chExt cx="1037850" cy="1016288"/>
          </a:xfrm>
        </p:grpSpPr>
        <p:sp>
          <p:nvSpPr>
            <p:cNvPr id="126" name="Google Shape;126;g360973c0f73_0_791"/>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27" name="Google Shape;127;g360973c0f73_0_791"/>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28" name="Google Shape;128;g360973c0f73_0_791"/>
          <p:cNvSpPr txBox="1"/>
          <p:nvPr>
            <p:ph type="title"/>
          </p:nvPr>
        </p:nvSpPr>
        <p:spPr>
          <a:xfrm>
            <a:off x="2076000" y="630000"/>
            <a:ext cx="6078300" cy="23889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129" name="Google Shape;129;g360973c0f73_0_791"/>
          <p:cNvSpPr txBox="1"/>
          <p:nvPr>
            <p:ph idx="1" type="body"/>
          </p:nvPr>
        </p:nvSpPr>
        <p:spPr>
          <a:xfrm>
            <a:off x="2076000" y="3156080"/>
            <a:ext cx="6078300" cy="38655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30" name="Google Shape;130;g360973c0f73_0_79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1" name="Shape 131"/>
        <p:cNvGrpSpPr/>
        <p:nvPr/>
      </p:nvGrpSpPr>
      <p:grpSpPr>
        <a:xfrm>
          <a:off x="0" y="0"/>
          <a:ext cx="0" cy="0"/>
          <a:chOff x="0" y="0"/>
          <a:chExt cx="0" cy="0"/>
        </a:xfrm>
      </p:grpSpPr>
      <p:grpSp>
        <p:nvGrpSpPr>
          <p:cNvPr id="132" name="Google Shape;132;g360973c0f73_0_798"/>
          <p:cNvGrpSpPr/>
          <p:nvPr/>
        </p:nvGrpSpPr>
        <p:grpSpPr>
          <a:xfrm>
            <a:off x="7050240" y="0"/>
            <a:ext cx="7580160" cy="8229600"/>
            <a:chOff x="4406400" y="0"/>
            <a:chExt cx="4737600" cy="5143500"/>
          </a:xfrm>
        </p:grpSpPr>
        <p:sp>
          <p:nvSpPr>
            <p:cNvPr id="133" name="Google Shape;133;g360973c0f73_0_798"/>
            <p:cNvSpPr/>
            <p:nvPr/>
          </p:nvSpPr>
          <p:spPr>
            <a:xfrm rot="5400000">
              <a:off x="4407900" y="-1500"/>
              <a:ext cx="4734600" cy="4737600"/>
            </a:xfrm>
            <a:prstGeom prst="diagStripe">
              <a:avLst>
                <a:gd fmla="val 49469" name="adj"/>
              </a:avLst>
            </a:prstGeom>
            <a:solidFill>
              <a:schemeClr val="lt1">
                <a:alpha val="15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34" name="Google Shape;134;g360973c0f73_0_798"/>
            <p:cNvSpPr/>
            <p:nvPr/>
          </p:nvSpPr>
          <p:spPr>
            <a:xfrm rot="5400000">
              <a:off x="4840825" y="6000"/>
              <a:ext cx="4298700" cy="4286700"/>
            </a:xfrm>
            <a:prstGeom prst="diagStripe">
              <a:avLst>
                <a:gd fmla="val 0" name="adj"/>
              </a:avLst>
            </a:prstGeom>
            <a:solidFill>
              <a:schemeClr val="lt1">
                <a:alpha val="15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35" name="Google Shape;135;g360973c0f73_0_798"/>
            <p:cNvSpPr/>
            <p:nvPr/>
          </p:nvSpPr>
          <p:spPr>
            <a:xfrm rot="-5400000">
              <a:off x="5618399" y="1236641"/>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36" name="Google Shape;136;g360973c0f73_0_798"/>
            <p:cNvSpPr/>
            <p:nvPr/>
          </p:nvSpPr>
          <p:spPr>
            <a:xfrm flipH="1">
              <a:off x="5849857" y="144407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37" name="Google Shape;137;g360973c0f73_0_798"/>
            <p:cNvSpPr/>
            <p:nvPr/>
          </p:nvSpPr>
          <p:spPr>
            <a:xfrm rot="-5400000">
              <a:off x="5987081" y="246974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38" name="Google Shape;138;g360973c0f73_0_798"/>
            <p:cNvSpPr/>
            <p:nvPr/>
          </p:nvSpPr>
          <p:spPr>
            <a:xfrm flipH="1">
              <a:off x="6222115" y="2677179"/>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39" name="Google Shape;139;g360973c0f73_0_798"/>
            <p:cNvSpPr/>
            <p:nvPr/>
          </p:nvSpPr>
          <p:spPr>
            <a:xfrm rot="-5400000">
              <a:off x="6675341" y="1862244"/>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40" name="Google Shape;140;g360973c0f73_0_798"/>
            <p:cNvSpPr/>
            <p:nvPr/>
          </p:nvSpPr>
          <p:spPr>
            <a:xfrm flipH="1">
              <a:off x="6908099" y="2069680"/>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41" name="Google Shape;141;g360973c0f73_0_798"/>
            <p:cNvSpPr/>
            <p:nvPr/>
          </p:nvSpPr>
          <p:spPr>
            <a:xfrm rot="-5400000">
              <a:off x="6861141" y="247808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42" name="Google Shape;142;g360973c0f73_0_798"/>
            <p:cNvSpPr/>
            <p:nvPr/>
          </p:nvSpPr>
          <p:spPr>
            <a:xfrm flipH="1">
              <a:off x="7965266" y="2693191"/>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43" name="Google Shape;143;g360973c0f73_0_798"/>
            <p:cNvSpPr/>
            <p:nvPr/>
          </p:nvSpPr>
          <p:spPr>
            <a:xfrm flipH="1">
              <a:off x="8145082" y="3309036"/>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44" name="Google Shape;144;g360973c0f73_0_798"/>
            <p:cNvSpPr/>
            <p:nvPr/>
          </p:nvSpPr>
          <p:spPr>
            <a:xfrm rot="-5400000">
              <a:off x="7047599" y="309534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45" name="Google Shape;145;g360973c0f73_0_798"/>
            <p:cNvSpPr/>
            <p:nvPr/>
          </p:nvSpPr>
          <p:spPr>
            <a:xfrm flipH="1">
              <a:off x="7276649" y="3302781"/>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46" name="Google Shape;146;g360973c0f73_0_79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47" name="Google Shape;147;g360973c0f73_0_798"/>
            <p:cNvSpPr/>
            <p:nvPr/>
          </p:nvSpPr>
          <p:spPr>
            <a:xfrm flipH="1">
              <a:off x="7462448" y="391862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48" name="Google Shape;148;g360973c0f73_0_798"/>
            <p:cNvSpPr/>
            <p:nvPr/>
          </p:nvSpPr>
          <p:spPr>
            <a:xfrm rot="-5400000">
              <a:off x="8102491" y="3718856"/>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49" name="Google Shape;149;g360973c0f73_0_798"/>
            <p:cNvSpPr/>
            <p:nvPr/>
          </p:nvSpPr>
          <p:spPr>
            <a:xfrm flipH="1">
              <a:off x="8334533" y="3926292"/>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50" name="Google Shape;150;g360973c0f73_0_798"/>
            <p:cNvSpPr/>
            <p:nvPr/>
          </p:nvSpPr>
          <p:spPr>
            <a:xfrm rot="-5400000">
              <a:off x="8288290" y="4334700"/>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51" name="Google Shape;151;g360973c0f73_0_798"/>
          <p:cNvSpPr txBox="1"/>
          <p:nvPr>
            <p:ph type="title"/>
          </p:nvPr>
        </p:nvSpPr>
        <p:spPr>
          <a:xfrm>
            <a:off x="1318160" y="1386840"/>
            <a:ext cx="7339200" cy="56337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152" name="Google Shape;152;g360973c0f73_0_79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11"/>
          <p:cNvSpPr/>
          <p:nvPr/>
        </p:nvSpPr>
        <p:spPr>
          <a:xfrm>
            <a:off x="0" y="0"/>
            <a:ext cx="14630400" cy="8229600"/>
          </a:xfrm>
          <a:prstGeom prst="rect">
            <a:avLst/>
          </a:prstGeom>
          <a:solidFill>
            <a:srgbClr val="0A081B">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7" name="Google Shape;17;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3" name="Shape 153"/>
        <p:cNvGrpSpPr/>
        <p:nvPr/>
      </p:nvGrpSpPr>
      <p:grpSpPr>
        <a:xfrm>
          <a:off x="0" y="0"/>
          <a:ext cx="0" cy="0"/>
          <a:chOff x="0" y="0"/>
          <a:chExt cx="0" cy="0"/>
        </a:xfrm>
      </p:grpSpPr>
      <p:grpSp>
        <p:nvGrpSpPr>
          <p:cNvPr id="154" name="Google Shape;154;g360973c0f73_0_820"/>
          <p:cNvGrpSpPr/>
          <p:nvPr/>
        </p:nvGrpSpPr>
        <p:grpSpPr>
          <a:xfrm>
            <a:off x="0" y="609602"/>
            <a:ext cx="1660560" cy="1626061"/>
            <a:chOff x="0" y="381001"/>
            <a:chExt cx="1037850" cy="1016288"/>
          </a:xfrm>
        </p:grpSpPr>
        <p:sp>
          <p:nvSpPr>
            <p:cNvPr id="155" name="Google Shape;155;g360973c0f73_0_820"/>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56" name="Google Shape;156;g360973c0f73_0_820"/>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57" name="Google Shape;157;g360973c0f73_0_820"/>
          <p:cNvSpPr txBox="1"/>
          <p:nvPr>
            <p:ph type="title"/>
          </p:nvPr>
        </p:nvSpPr>
        <p:spPr>
          <a:xfrm>
            <a:off x="2076000" y="2653320"/>
            <a:ext cx="4858200" cy="28026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158" name="Google Shape;158;g360973c0f73_0_820"/>
          <p:cNvSpPr txBox="1"/>
          <p:nvPr>
            <p:ph idx="1" type="subTitle"/>
          </p:nvPr>
        </p:nvSpPr>
        <p:spPr>
          <a:xfrm>
            <a:off x="2076000" y="5660800"/>
            <a:ext cx="4858200" cy="80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59" name="Google Shape;159;g360973c0f73_0_820"/>
          <p:cNvSpPr txBox="1"/>
          <p:nvPr>
            <p:ph idx="2" type="body"/>
          </p:nvPr>
        </p:nvSpPr>
        <p:spPr>
          <a:xfrm>
            <a:off x="7437120" y="2714560"/>
            <a:ext cx="5883000" cy="37560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60" name="Google Shape;160;g360973c0f73_0_82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grpSp>
        <p:nvGrpSpPr>
          <p:cNvPr id="162" name="Google Shape;162;g360973c0f73_0_828"/>
          <p:cNvGrpSpPr/>
          <p:nvPr/>
        </p:nvGrpSpPr>
        <p:grpSpPr>
          <a:xfrm>
            <a:off x="0" y="6605717"/>
            <a:ext cx="1118280" cy="1095451"/>
            <a:chOff x="0" y="3785672"/>
            <a:chExt cx="698925" cy="684657"/>
          </a:xfrm>
        </p:grpSpPr>
        <p:sp>
          <p:nvSpPr>
            <p:cNvPr id="163" name="Google Shape;163;g360973c0f73_0_828"/>
            <p:cNvSpPr/>
            <p:nvPr/>
          </p:nvSpPr>
          <p:spPr>
            <a:xfrm rot="-5400000">
              <a:off x="0" y="3785672"/>
              <a:ext cx="544800" cy="544800"/>
            </a:xfrm>
            <a:prstGeom prst="diagStripe">
              <a:avLst>
                <a:gd fmla="val 50000" name="adj"/>
              </a:avLst>
            </a:prstGeom>
            <a:solidFill>
              <a:schemeClr val="lt1">
                <a:alpha val="863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64" name="Google Shape;164;g360973c0f73_0_828"/>
            <p:cNvSpPr/>
            <p:nvPr/>
          </p:nvSpPr>
          <p:spPr>
            <a:xfrm flipH="1">
              <a:off x="154125" y="3925529"/>
              <a:ext cx="544800" cy="544800"/>
            </a:xfrm>
            <a:prstGeom prst="diagStripe">
              <a:avLst>
                <a:gd fmla="val 50000" name="adj"/>
              </a:avLst>
            </a:prstGeom>
            <a:solidFill>
              <a:schemeClr val="lt1">
                <a:alpha val="863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65" name="Google Shape;165;g360973c0f73_0_828"/>
          <p:cNvSpPr txBox="1"/>
          <p:nvPr>
            <p:ph idx="1" type="body"/>
          </p:nvPr>
        </p:nvSpPr>
        <p:spPr>
          <a:xfrm>
            <a:off x="1300360" y="6888600"/>
            <a:ext cx="11097600" cy="83820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100"/>
              <a:buNone/>
              <a:defRPr/>
            </a:lvl1pPr>
          </a:lstStyle>
          <a:p/>
        </p:txBody>
      </p:sp>
      <p:sp>
        <p:nvSpPr>
          <p:cNvPr id="166" name="Google Shape;166;g360973c0f73_0_82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7" name="Shape 167"/>
        <p:cNvGrpSpPr/>
        <p:nvPr/>
      </p:nvGrpSpPr>
      <p:grpSpPr>
        <a:xfrm>
          <a:off x="0" y="0"/>
          <a:ext cx="0" cy="0"/>
          <a:chOff x="0" y="0"/>
          <a:chExt cx="0" cy="0"/>
        </a:xfrm>
      </p:grpSpPr>
      <p:grpSp>
        <p:nvGrpSpPr>
          <p:cNvPr id="168" name="Google Shape;168;g360973c0f73_0_834"/>
          <p:cNvGrpSpPr/>
          <p:nvPr/>
        </p:nvGrpSpPr>
        <p:grpSpPr>
          <a:xfrm>
            <a:off x="7050240" y="0"/>
            <a:ext cx="7580160" cy="8228904"/>
            <a:chOff x="4406400" y="0"/>
            <a:chExt cx="4737600" cy="5143065"/>
          </a:xfrm>
        </p:grpSpPr>
        <p:sp>
          <p:nvSpPr>
            <p:cNvPr id="169" name="Google Shape;169;g360973c0f73_0_834"/>
            <p:cNvSpPr/>
            <p:nvPr/>
          </p:nvSpPr>
          <p:spPr>
            <a:xfrm rot="5400000">
              <a:off x="4408200" y="-1800"/>
              <a:ext cx="4734000" cy="4737600"/>
            </a:xfrm>
            <a:prstGeom prst="diagStripe">
              <a:avLst>
                <a:gd fmla="val 49469" name="adj"/>
              </a:avLst>
            </a:prstGeom>
            <a:solidFill>
              <a:schemeClr val="lt1">
                <a:alpha val="15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0" name="Google Shape;170;g360973c0f73_0_834"/>
            <p:cNvSpPr/>
            <p:nvPr/>
          </p:nvSpPr>
          <p:spPr>
            <a:xfrm rot="5400000">
              <a:off x="4841125" y="5700"/>
              <a:ext cx="4298100" cy="4286700"/>
            </a:xfrm>
            <a:prstGeom prst="diagStripe">
              <a:avLst>
                <a:gd fmla="val 0" name="adj"/>
              </a:avLst>
            </a:prstGeom>
            <a:solidFill>
              <a:schemeClr val="lt1">
                <a:alpha val="15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1" name="Google Shape;171;g360973c0f73_0_834"/>
            <p:cNvSpPr/>
            <p:nvPr/>
          </p:nvSpPr>
          <p:spPr>
            <a:xfrm rot="-5400000">
              <a:off x="5618399" y="123646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2" name="Google Shape;172;g360973c0f73_0_834"/>
            <p:cNvSpPr/>
            <p:nvPr/>
          </p:nvSpPr>
          <p:spPr>
            <a:xfrm flipH="1">
              <a:off x="5849857" y="1443956"/>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3" name="Google Shape;173;g360973c0f73_0_834"/>
            <p:cNvSpPr/>
            <p:nvPr/>
          </p:nvSpPr>
          <p:spPr>
            <a:xfrm rot="-5400000">
              <a:off x="5987081" y="246946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4" name="Google Shape;174;g360973c0f73_0_834"/>
            <p:cNvSpPr/>
            <p:nvPr/>
          </p:nvSpPr>
          <p:spPr>
            <a:xfrm flipH="1">
              <a:off x="6222115" y="267695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5" name="Google Shape;175;g360973c0f73_0_834"/>
            <p:cNvSpPr/>
            <p:nvPr/>
          </p:nvSpPr>
          <p:spPr>
            <a:xfrm rot="-5400000">
              <a:off x="6675341" y="1862018"/>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6" name="Google Shape;176;g360973c0f73_0_834"/>
            <p:cNvSpPr/>
            <p:nvPr/>
          </p:nvSpPr>
          <p:spPr>
            <a:xfrm flipH="1">
              <a:off x="6908099" y="2069505"/>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7" name="Google Shape;177;g360973c0f73_0_834"/>
            <p:cNvSpPr/>
            <p:nvPr/>
          </p:nvSpPr>
          <p:spPr>
            <a:xfrm rot="-5400000">
              <a:off x="6861141" y="2477810"/>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8" name="Google Shape;178;g360973c0f73_0_834"/>
            <p:cNvSpPr/>
            <p:nvPr/>
          </p:nvSpPr>
          <p:spPr>
            <a:xfrm flipH="1">
              <a:off x="7965266" y="269296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79" name="Google Shape;179;g360973c0f73_0_834"/>
            <p:cNvSpPr/>
            <p:nvPr/>
          </p:nvSpPr>
          <p:spPr>
            <a:xfrm flipH="1">
              <a:off x="8145082" y="330875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0" name="Google Shape;180;g360973c0f73_0_834"/>
            <p:cNvSpPr/>
            <p:nvPr/>
          </p:nvSpPr>
          <p:spPr>
            <a:xfrm rot="-5400000">
              <a:off x="7047599" y="309501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1" name="Google Shape;181;g360973c0f73_0_834"/>
            <p:cNvSpPr/>
            <p:nvPr/>
          </p:nvSpPr>
          <p:spPr>
            <a:xfrm flipH="1">
              <a:off x="7276649" y="3302502"/>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2" name="Google Shape;182;g360973c0f73_0_8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3" name="Google Shape;183;g360973c0f73_0_834"/>
            <p:cNvSpPr/>
            <p:nvPr/>
          </p:nvSpPr>
          <p:spPr>
            <a:xfrm flipH="1">
              <a:off x="7462448" y="3918294"/>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4" name="Google Shape;184;g360973c0f73_0_834"/>
            <p:cNvSpPr/>
            <p:nvPr/>
          </p:nvSpPr>
          <p:spPr>
            <a:xfrm rot="-5400000">
              <a:off x="8102491" y="3718473"/>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5" name="Google Shape;185;g360973c0f73_0_834"/>
            <p:cNvSpPr/>
            <p:nvPr/>
          </p:nvSpPr>
          <p:spPr>
            <a:xfrm flipH="1">
              <a:off x="8334533" y="3925960"/>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86" name="Google Shape;186;g360973c0f73_0_834"/>
            <p:cNvSpPr/>
            <p:nvPr/>
          </p:nvSpPr>
          <p:spPr>
            <a:xfrm rot="-5400000">
              <a:off x="8288290" y="4334265"/>
              <a:ext cx="808800" cy="808800"/>
            </a:xfrm>
            <a:prstGeom prst="diagStripe">
              <a:avLst>
                <a:gd fmla="val 50000" name="adj"/>
              </a:avLst>
            </a:prstGeom>
            <a:solidFill>
              <a:schemeClr val="lt1">
                <a:alpha val="549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187" name="Google Shape;187;g360973c0f73_0_834"/>
          <p:cNvSpPr txBox="1"/>
          <p:nvPr>
            <p:ph hasCustomPrompt="1" type="title"/>
          </p:nvPr>
        </p:nvSpPr>
        <p:spPr>
          <a:xfrm>
            <a:off x="1318160" y="2055480"/>
            <a:ext cx="7641600" cy="2081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12800"/>
              <a:buNone/>
              <a:defRPr sz="12800"/>
            </a:lvl1pPr>
            <a:lvl2pPr lvl="1" algn="l">
              <a:lnSpc>
                <a:spcPct val="100000"/>
              </a:lnSpc>
              <a:spcBef>
                <a:spcPts val="0"/>
              </a:spcBef>
              <a:spcAft>
                <a:spcPts val="0"/>
              </a:spcAft>
              <a:buSzPts val="12800"/>
              <a:buNone/>
              <a:defRPr sz="12800"/>
            </a:lvl2pPr>
            <a:lvl3pPr lvl="2" algn="l">
              <a:lnSpc>
                <a:spcPct val="100000"/>
              </a:lnSpc>
              <a:spcBef>
                <a:spcPts val="0"/>
              </a:spcBef>
              <a:spcAft>
                <a:spcPts val="0"/>
              </a:spcAft>
              <a:buSzPts val="12800"/>
              <a:buNone/>
              <a:defRPr sz="12800"/>
            </a:lvl3pPr>
            <a:lvl4pPr lvl="3" algn="l">
              <a:lnSpc>
                <a:spcPct val="100000"/>
              </a:lnSpc>
              <a:spcBef>
                <a:spcPts val="0"/>
              </a:spcBef>
              <a:spcAft>
                <a:spcPts val="0"/>
              </a:spcAft>
              <a:buSzPts val="12800"/>
              <a:buNone/>
              <a:defRPr sz="12800"/>
            </a:lvl4pPr>
            <a:lvl5pPr lvl="4" algn="l">
              <a:lnSpc>
                <a:spcPct val="100000"/>
              </a:lnSpc>
              <a:spcBef>
                <a:spcPts val="0"/>
              </a:spcBef>
              <a:spcAft>
                <a:spcPts val="0"/>
              </a:spcAft>
              <a:buSzPts val="12800"/>
              <a:buNone/>
              <a:defRPr sz="12800"/>
            </a:lvl5pPr>
            <a:lvl6pPr lvl="5" algn="l">
              <a:lnSpc>
                <a:spcPct val="100000"/>
              </a:lnSpc>
              <a:spcBef>
                <a:spcPts val="0"/>
              </a:spcBef>
              <a:spcAft>
                <a:spcPts val="0"/>
              </a:spcAft>
              <a:buSzPts val="12800"/>
              <a:buNone/>
              <a:defRPr sz="12800"/>
            </a:lvl6pPr>
            <a:lvl7pPr lvl="6" algn="l">
              <a:lnSpc>
                <a:spcPct val="100000"/>
              </a:lnSpc>
              <a:spcBef>
                <a:spcPts val="0"/>
              </a:spcBef>
              <a:spcAft>
                <a:spcPts val="0"/>
              </a:spcAft>
              <a:buSzPts val="12800"/>
              <a:buNone/>
              <a:defRPr sz="12800"/>
            </a:lvl7pPr>
            <a:lvl8pPr lvl="7" algn="l">
              <a:lnSpc>
                <a:spcPct val="100000"/>
              </a:lnSpc>
              <a:spcBef>
                <a:spcPts val="0"/>
              </a:spcBef>
              <a:spcAft>
                <a:spcPts val="0"/>
              </a:spcAft>
              <a:buSzPts val="12800"/>
              <a:buNone/>
              <a:defRPr sz="12800"/>
            </a:lvl8pPr>
            <a:lvl9pPr lvl="8" algn="l">
              <a:lnSpc>
                <a:spcPct val="100000"/>
              </a:lnSpc>
              <a:spcBef>
                <a:spcPts val="0"/>
              </a:spcBef>
              <a:spcAft>
                <a:spcPts val="0"/>
              </a:spcAft>
              <a:buSzPts val="12800"/>
              <a:buNone/>
              <a:defRPr sz="12800"/>
            </a:lvl9pPr>
          </a:lstStyle>
          <a:p>
            <a:r>
              <a:t>xx%</a:t>
            </a:r>
          </a:p>
        </p:txBody>
      </p:sp>
      <p:sp>
        <p:nvSpPr>
          <p:cNvPr id="188" name="Google Shape;188;g360973c0f73_0_834"/>
          <p:cNvSpPr txBox="1"/>
          <p:nvPr>
            <p:ph idx="1" type="body"/>
          </p:nvPr>
        </p:nvSpPr>
        <p:spPr>
          <a:xfrm>
            <a:off x="1318160" y="4228998"/>
            <a:ext cx="7641600" cy="19503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89" name="Google Shape;189;g360973c0f73_0_83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 name="Shape 190"/>
        <p:cNvGrpSpPr/>
        <p:nvPr/>
      </p:nvGrpSpPr>
      <p:grpSpPr>
        <a:xfrm>
          <a:off x="0" y="0"/>
          <a:ext cx="0" cy="0"/>
          <a:chOff x="0" y="0"/>
          <a:chExt cx="0" cy="0"/>
        </a:xfrm>
      </p:grpSpPr>
      <p:sp>
        <p:nvSpPr>
          <p:cNvPr id="191" name="Google Shape;191;g360973c0f73_0_85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6" name="Shape 196"/>
        <p:cNvGrpSpPr/>
        <p:nvPr/>
      </p:nvGrpSpPr>
      <p:grpSpPr>
        <a:xfrm>
          <a:off x="0" y="0"/>
          <a:ext cx="0" cy="0"/>
          <a:chOff x="0" y="0"/>
          <a:chExt cx="0" cy="0"/>
        </a:xfrm>
      </p:grpSpPr>
      <p:sp>
        <p:nvSpPr>
          <p:cNvPr id="197" name="Google Shape;197;g360973c0f73_0_1034"/>
          <p:cNvSpPr/>
          <p:nvPr/>
        </p:nvSpPr>
        <p:spPr>
          <a:xfrm rot="5400000">
            <a:off x="12000600" y="808"/>
            <a:ext cx="2629800" cy="2629800"/>
          </a:xfrm>
          <a:prstGeom prst="diagStripe">
            <a:avLst>
              <a:gd fmla="val 0"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nvGrpSpPr>
          <p:cNvPr id="198" name="Google Shape;198;g360973c0f73_0_1034"/>
          <p:cNvGrpSpPr/>
          <p:nvPr/>
        </p:nvGrpSpPr>
        <p:grpSpPr>
          <a:xfrm>
            <a:off x="0" y="784"/>
            <a:ext cx="8245928" cy="8214833"/>
            <a:chOff x="0" y="75"/>
            <a:chExt cx="5153705" cy="5152950"/>
          </a:xfrm>
        </p:grpSpPr>
        <p:sp>
          <p:nvSpPr>
            <p:cNvPr id="199" name="Google Shape;199;g360973c0f73_0_1034"/>
            <p:cNvSpPr/>
            <p:nvPr/>
          </p:nvSpPr>
          <p:spPr>
            <a:xfrm rot="-5400000">
              <a:off x="455" y="-225"/>
              <a:ext cx="5152800" cy="5153700"/>
            </a:xfrm>
            <a:prstGeom prst="diagStripe">
              <a:avLst>
                <a:gd fmla="val 50000"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00" name="Google Shape;200;g360973c0f73_0_1034"/>
            <p:cNvSpPr/>
            <p:nvPr/>
          </p:nvSpPr>
          <p:spPr>
            <a:xfrm rot="-5400000">
              <a:off x="150" y="1145825"/>
              <a:ext cx="3996600" cy="3996900"/>
            </a:xfrm>
            <a:prstGeom prst="diagStripe">
              <a:avLst>
                <a:gd fmla="val 58774" name="adj"/>
              </a:avLst>
            </a:prstGeom>
            <a:solidFill>
              <a:schemeClr val="lt1">
                <a:alpha val="196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01" name="Google Shape;201;g360973c0f73_0_1034"/>
            <p:cNvSpPr/>
            <p:nvPr/>
          </p:nvSpPr>
          <p:spPr>
            <a:xfrm rot="-5400000">
              <a:off x="1646" y="-75"/>
              <a:ext cx="2299800" cy="23001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02" name="Google Shape;202;g360973c0f73_0_1034"/>
            <p:cNvSpPr/>
            <p:nvPr/>
          </p:nvSpPr>
          <p:spPr>
            <a:xfrm flipH="1">
              <a:off x="652821" y="590035"/>
              <a:ext cx="2300100" cy="2299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03" name="Google Shape;203;g360973c0f73_0_1034"/>
          <p:cNvSpPr txBox="1"/>
          <p:nvPr>
            <p:ph type="ctrTitle"/>
          </p:nvPr>
        </p:nvSpPr>
        <p:spPr>
          <a:xfrm>
            <a:off x="5659440" y="2525440"/>
            <a:ext cx="8028000" cy="25263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204" name="Google Shape;204;g360973c0f73_0_1034"/>
          <p:cNvSpPr txBox="1"/>
          <p:nvPr>
            <p:ph idx="1" type="subTitle"/>
          </p:nvPr>
        </p:nvSpPr>
        <p:spPr>
          <a:xfrm>
            <a:off x="8134320" y="6279880"/>
            <a:ext cx="5553000" cy="80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05" name="Google Shape;205;g360973c0f73_0_103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6" name="Shape 206"/>
        <p:cNvGrpSpPr/>
        <p:nvPr/>
      </p:nvGrpSpPr>
      <p:grpSpPr>
        <a:xfrm>
          <a:off x="0" y="0"/>
          <a:ext cx="0" cy="0"/>
          <a:chOff x="0" y="0"/>
          <a:chExt cx="0" cy="0"/>
        </a:xfrm>
      </p:grpSpPr>
      <p:grpSp>
        <p:nvGrpSpPr>
          <p:cNvPr id="207" name="Google Shape;207;g360973c0f73_0_1044"/>
          <p:cNvGrpSpPr/>
          <p:nvPr/>
        </p:nvGrpSpPr>
        <p:grpSpPr>
          <a:xfrm>
            <a:off x="0" y="609602"/>
            <a:ext cx="1660560" cy="1626061"/>
            <a:chOff x="0" y="381001"/>
            <a:chExt cx="1037850" cy="1016288"/>
          </a:xfrm>
        </p:grpSpPr>
        <p:sp>
          <p:nvSpPr>
            <p:cNvPr id="208" name="Google Shape;208;g360973c0f73_0_1044"/>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09" name="Google Shape;209;g360973c0f73_0_1044"/>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10" name="Google Shape;210;g360973c0f73_0_1044"/>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211" name="Google Shape;211;g360973c0f73_0_1044"/>
          <p:cNvSpPr txBox="1"/>
          <p:nvPr>
            <p:ph idx="1" type="body"/>
          </p:nvPr>
        </p:nvSpPr>
        <p:spPr>
          <a:xfrm>
            <a:off x="2076000" y="2508080"/>
            <a:ext cx="112623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12" name="Google Shape;212;g360973c0f73_0_104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3" name="Shape 213"/>
        <p:cNvGrpSpPr/>
        <p:nvPr/>
      </p:nvGrpSpPr>
      <p:grpSpPr>
        <a:xfrm>
          <a:off x="0" y="0"/>
          <a:ext cx="0" cy="0"/>
          <a:chOff x="0" y="0"/>
          <a:chExt cx="0" cy="0"/>
        </a:xfrm>
      </p:grpSpPr>
      <p:grpSp>
        <p:nvGrpSpPr>
          <p:cNvPr id="214" name="Google Shape;214;g360973c0f73_0_1051"/>
          <p:cNvGrpSpPr/>
          <p:nvPr/>
        </p:nvGrpSpPr>
        <p:grpSpPr>
          <a:xfrm>
            <a:off x="7050240" y="0"/>
            <a:ext cx="7580160" cy="8228904"/>
            <a:chOff x="4406400" y="0"/>
            <a:chExt cx="4737600" cy="5143065"/>
          </a:xfrm>
        </p:grpSpPr>
        <p:sp>
          <p:nvSpPr>
            <p:cNvPr id="215" name="Google Shape;215;g360973c0f73_0_1051"/>
            <p:cNvSpPr/>
            <p:nvPr/>
          </p:nvSpPr>
          <p:spPr>
            <a:xfrm rot="5400000">
              <a:off x="4408200" y="-1800"/>
              <a:ext cx="4734000" cy="4737600"/>
            </a:xfrm>
            <a:prstGeom prst="diagStripe">
              <a:avLst>
                <a:gd fmla="val 49469"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6" name="Google Shape;216;g360973c0f73_0_1051"/>
            <p:cNvSpPr/>
            <p:nvPr/>
          </p:nvSpPr>
          <p:spPr>
            <a:xfrm rot="5400000">
              <a:off x="4841125" y="5700"/>
              <a:ext cx="4298100" cy="4286700"/>
            </a:xfrm>
            <a:prstGeom prst="diagStripe">
              <a:avLst>
                <a:gd fmla="val 0"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7" name="Google Shape;217;g360973c0f73_0_1051"/>
            <p:cNvSpPr/>
            <p:nvPr/>
          </p:nvSpPr>
          <p:spPr>
            <a:xfrm rot="-5400000">
              <a:off x="5618399" y="123646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8" name="Google Shape;218;g360973c0f73_0_1051"/>
            <p:cNvSpPr/>
            <p:nvPr/>
          </p:nvSpPr>
          <p:spPr>
            <a:xfrm flipH="1">
              <a:off x="5849857" y="1443956"/>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19" name="Google Shape;219;g360973c0f73_0_1051"/>
            <p:cNvSpPr/>
            <p:nvPr/>
          </p:nvSpPr>
          <p:spPr>
            <a:xfrm rot="-5400000">
              <a:off x="5987081" y="246946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0" name="Google Shape;220;g360973c0f73_0_1051"/>
            <p:cNvSpPr/>
            <p:nvPr/>
          </p:nvSpPr>
          <p:spPr>
            <a:xfrm flipH="1">
              <a:off x="6222115" y="267695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1" name="Google Shape;221;g360973c0f73_0_1051"/>
            <p:cNvSpPr/>
            <p:nvPr/>
          </p:nvSpPr>
          <p:spPr>
            <a:xfrm rot="-5400000">
              <a:off x="6675341" y="186201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2" name="Google Shape;222;g360973c0f73_0_1051"/>
            <p:cNvSpPr/>
            <p:nvPr/>
          </p:nvSpPr>
          <p:spPr>
            <a:xfrm flipH="1">
              <a:off x="6908099" y="2069505"/>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3" name="Google Shape;223;g360973c0f73_0_1051"/>
            <p:cNvSpPr/>
            <p:nvPr/>
          </p:nvSpPr>
          <p:spPr>
            <a:xfrm rot="-5400000">
              <a:off x="6861141" y="2477810"/>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4" name="Google Shape;224;g360973c0f73_0_1051"/>
            <p:cNvSpPr/>
            <p:nvPr/>
          </p:nvSpPr>
          <p:spPr>
            <a:xfrm flipH="1">
              <a:off x="7965266" y="269296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5" name="Google Shape;225;g360973c0f73_0_1051"/>
            <p:cNvSpPr/>
            <p:nvPr/>
          </p:nvSpPr>
          <p:spPr>
            <a:xfrm flipH="1">
              <a:off x="8145082" y="330875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6" name="Google Shape;226;g360973c0f73_0_1051"/>
            <p:cNvSpPr/>
            <p:nvPr/>
          </p:nvSpPr>
          <p:spPr>
            <a:xfrm rot="-5400000">
              <a:off x="7047599" y="309501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7" name="Google Shape;227;g360973c0f73_0_1051"/>
            <p:cNvSpPr/>
            <p:nvPr/>
          </p:nvSpPr>
          <p:spPr>
            <a:xfrm flipH="1">
              <a:off x="7276649" y="3302502"/>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8" name="Google Shape;228;g360973c0f73_0_105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29" name="Google Shape;229;g360973c0f73_0_1051"/>
            <p:cNvSpPr/>
            <p:nvPr/>
          </p:nvSpPr>
          <p:spPr>
            <a:xfrm flipH="1">
              <a:off x="7462448" y="3918294"/>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0" name="Google Shape;230;g360973c0f73_0_1051"/>
            <p:cNvSpPr/>
            <p:nvPr/>
          </p:nvSpPr>
          <p:spPr>
            <a:xfrm rot="-5400000">
              <a:off x="8102491" y="371847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1" name="Google Shape;231;g360973c0f73_0_1051"/>
            <p:cNvSpPr/>
            <p:nvPr/>
          </p:nvSpPr>
          <p:spPr>
            <a:xfrm flipH="1">
              <a:off x="8334533" y="3925960"/>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2" name="Google Shape;232;g360973c0f73_0_1051"/>
            <p:cNvSpPr/>
            <p:nvPr/>
          </p:nvSpPr>
          <p:spPr>
            <a:xfrm rot="-5400000">
              <a:off x="8288290" y="433426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33" name="Google Shape;233;g360973c0f73_0_1051"/>
          <p:cNvSpPr txBox="1"/>
          <p:nvPr>
            <p:ph type="title"/>
          </p:nvPr>
        </p:nvSpPr>
        <p:spPr>
          <a:xfrm>
            <a:off x="1318160" y="3284800"/>
            <a:ext cx="7339200" cy="18378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234" name="Google Shape;234;g360973c0f73_0_105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5" name="Shape 235"/>
        <p:cNvGrpSpPr/>
        <p:nvPr/>
      </p:nvGrpSpPr>
      <p:grpSpPr>
        <a:xfrm>
          <a:off x="0" y="0"/>
          <a:ext cx="0" cy="0"/>
          <a:chOff x="0" y="0"/>
          <a:chExt cx="0" cy="0"/>
        </a:xfrm>
      </p:grpSpPr>
      <p:grpSp>
        <p:nvGrpSpPr>
          <p:cNvPr id="236" name="Google Shape;236;g360973c0f73_0_1073"/>
          <p:cNvGrpSpPr/>
          <p:nvPr/>
        </p:nvGrpSpPr>
        <p:grpSpPr>
          <a:xfrm>
            <a:off x="0" y="609602"/>
            <a:ext cx="1660560" cy="1626061"/>
            <a:chOff x="0" y="381001"/>
            <a:chExt cx="1037850" cy="1016288"/>
          </a:xfrm>
        </p:grpSpPr>
        <p:sp>
          <p:nvSpPr>
            <p:cNvPr id="237" name="Google Shape;237;g360973c0f73_0_1073"/>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38" name="Google Shape;238;g360973c0f73_0_1073"/>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39" name="Google Shape;239;g360973c0f73_0_1073"/>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240" name="Google Shape;240;g360973c0f73_0_1073"/>
          <p:cNvSpPr txBox="1"/>
          <p:nvPr>
            <p:ph idx="1" type="body"/>
          </p:nvPr>
        </p:nvSpPr>
        <p:spPr>
          <a:xfrm>
            <a:off x="2076000" y="2508080"/>
            <a:ext cx="54450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41" name="Google Shape;241;g360973c0f73_0_1073"/>
          <p:cNvSpPr txBox="1"/>
          <p:nvPr>
            <p:ph idx="2" type="body"/>
          </p:nvPr>
        </p:nvSpPr>
        <p:spPr>
          <a:xfrm>
            <a:off x="7893154" y="2508080"/>
            <a:ext cx="5445000" cy="46578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42" name="Google Shape;242;g360973c0f73_0_107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3" name="Shape 243"/>
        <p:cNvGrpSpPr/>
        <p:nvPr/>
      </p:nvGrpSpPr>
      <p:grpSpPr>
        <a:xfrm>
          <a:off x="0" y="0"/>
          <a:ext cx="0" cy="0"/>
          <a:chOff x="0" y="0"/>
          <a:chExt cx="0" cy="0"/>
        </a:xfrm>
      </p:grpSpPr>
      <p:grpSp>
        <p:nvGrpSpPr>
          <p:cNvPr id="244" name="Google Shape;244;g360973c0f73_0_1081"/>
          <p:cNvGrpSpPr/>
          <p:nvPr/>
        </p:nvGrpSpPr>
        <p:grpSpPr>
          <a:xfrm>
            <a:off x="0" y="609602"/>
            <a:ext cx="1660560" cy="1626061"/>
            <a:chOff x="0" y="381001"/>
            <a:chExt cx="1037850" cy="1016288"/>
          </a:xfrm>
        </p:grpSpPr>
        <p:sp>
          <p:nvSpPr>
            <p:cNvPr id="245" name="Google Shape;245;g360973c0f73_0_1081"/>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46" name="Google Shape;246;g360973c0f73_0_1081"/>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47" name="Google Shape;247;g360973c0f73_0_1081"/>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248" name="Google Shape;248;g360973c0f73_0_108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9" name="Shape 249"/>
        <p:cNvGrpSpPr/>
        <p:nvPr/>
      </p:nvGrpSpPr>
      <p:grpSpPr>
        <a:xfrm>
          <a:off x="0" y="0"/>
          <a:ext cx="0" cy="0"/>
          <a:chOff x="0" y="0"/>
          <a:chExt cx="0" cy="0"/>
        </a:xfrm>
      </p:grpSpPr>
      <p:grpSp>
        <p:nvGrpSpPr>
          <p:cNvPr id="250" name="Google Shape;250;g360973c0f73_0_1087"/>
          <p:cNvGrpSpPr/>
          <p:nvPr/>
        </p:nvGrpSpPr>
        <p:grpSpPr>
          <a:xfrm>
            <a:off x="0" y="609602"/>
            <a:ext cx="1660560" cy="1626061"/>
            <a:chOff x="0" y="381001"/>
            <a:chExt cx="1037850" cy="1016288"/>
          </a:xfrm>
        </p:grpSpPr>
        <p:sp>
          <p:nvSpPr>
            <p:cNvPr id="251" name="Google Shape;251;g360973c0f73_0_1087"/>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2" name="Google Shape;252;g360973c0f73_0_1087"/>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53" name="Google Shape;253;g360973c0f73_0_1087"/>
          <p:cNvSpPr txBox="1"/>
          <p:nvPr>
            <p:ph type="title"/>
          </p:nvPr>
        </p:nvSpPr>
        <p:spPr>
          <a:xfrm>
            <a:off x="2076000" y="630000"/>
            <a:ext cx="6078300" cy="23889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254" name="Google Shape;254;g360973c0f73_0_1087"/>
          <p:cNvSpPr txBox="1"/>
          <p:nvPr>
            <p:ph idx="1" type="body"/>
          </p:nvPr>
        </p:nvSpPr>
        <p:spPr>
          <a:xfrm>
            <a:off x="2076000" y="3156080"/>
            <a:ext cx="6078300" cy="38655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55" name="Google Shape;255;g360973c0f73_0_108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12"/>
          <p:cNvSpPr/>
          <p:nvPr/>
        </p:nvSpPr>
        <p:spPr>
          <a:xfrm>
            <a:off x="0" y="0"/>
            <a:ext cx="14630400" cy="8229600"/>
          </a:xfrm>
          <a:prstGeom prst="rect">
            <a:avLst/>
          </a:prstGeom>
          <a:solidFill>
            <a:srgbClr val="0A081B">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1" name="Google Shape;21;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6" name="Shape 256"/>
        <p:cNvGrpSpPr/>
        <p:nvPr/>
      </p:nvGrpSpPr>
      <p:grpSpPr>
        <a:xfrm>
          <a:off x="0" y="0"/>
          <a:ext cx="0" cy="0"/>
          <a:chOff x="0" y="0"/>
          <a:chExt cx="0" cy="0"/>
        </a:xfrm>
      </p:grpSpPr>
      <p:grpSp>
        <p:nvGrpSpPr>
          <p:cNvPr id="257" name="Google Shape;257;g360973c0f73_0_1094"/>
          <p:cNvGrpSpPr/>
          <p:nvPr/>
        </p:nvGrpSpPr>
        <p:grpSpPr>
          <a:xfrm>
            <a:off x="7050240" y="0"/>
            <a:ext cx="7580160" cy="8229600"/>
            <a:chOff x="4406400" y="0"/>
            <a:chExt cx="4737600" cy="5143500"/>
          </a:xfrm>
        </p:grpSpPr>
        <p:sp>
          <p:nvSpPr>
            <p:cNvPr id="258" name="Google Shape;258;g360973c0f73_0_1094"/>
            <p:cNvSpPr/>
            <p:nvPr/>
          </p:nvSpPr>
          <p:spPr>
            <a:xfrm rot="5400000">
              <a:off x="4407900" y="-1500"/>
              <a:ext cx="4734600" cy="4737600"/>
            </a:xfrm>
            <a:prstGeom prst="diagStripe">
              <a:avLst>
                <a:gd fmla="val 49469"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59" name="Google Shape;259;g360973c0f73_0_1094"/>
            <p:cNvSpPr/>
            <p:nvPr/>
          </p:nvSpPr>
          <p:spPr>
            <a:xfrm rot="5400000">
              <a:off x="4840825" y="6000"/>
              <a:ext cx="4298700" cy="4286700"/>
            </a:xfrm>
            <a:prstGeom prst="diagStripe">
              <a:avLst>
                <a:gd fmla="val 0"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0" name="Google Shape;260;g360973c0f73_0_1094"/>
            <p:cNvSpPr/>
            <p:nvPr/>
          </p:nvSpPr>
          <p:spPr>
            <a:xfrm rot="-5400000">
              <a:off x="5618399" y="1236641"/>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1" name="Google Shape;261;g360973c0f73_0_1094"/>
            <p:cNvSpPr/>
            <p:nvPr/>
          </p:nvSpPr>
          <p:spPr>
            <a:xfrm flipH="1">
              <a:off x="5849857" y="144407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2" name="Google Shape;262;g360973c0f73_0_1094"/>
            <p:cNvSpPr/>
            <p:nvPr/>
          </p:nvSpPr>
          <p:spPr>
            <a:xfrm rot="-5400000">
              <a:off x="5987081" y="246974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3" name="Google Shape;263;g360973c0f73_0_1094"/>
            <p:cNvSpPr/>
            <p:nvPr/>
          </p:nvSpPr>
          <p:spPr>
            <a:xfrm flipH="1">
              <a:off x="6222115" y="2677179"/>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4" name="Google Shape;264;g360973c0f73_0_1094"/>
            <p:cNvSpPr/>
            <p:nvPr/>
          </p:nvSpPr>
          <p:spPr>
            <a:xfrm rot="-5400000">
              <a:off x="6675341" y="1862244"/>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5" name="Google Shape;265;g360973c0f73_0_1094"/>
            <p:cNvSpPr/>
            <p:nvPr/>
          </p:nvSpPr>
          <p:spPr>
            <a:xfrm flipH="1">
              <a:off x="6908099" y="2069680"/>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6" name="Google Shape;266;g360973c0f73_0_1094"/>
            <p:cNvSpPr/>
            <p:nvPr/>
          </p:nvSpPr>
          <p:spPr>
            <a:xfrm rot="-5400000">
              <a:off x="6861141" y="247808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7" name="Google Shape;267;g360973c0f73_0_1094"/>
            <p:cNvSpPr/>
            <p:nvPr/>
          </p:nvSpPr>
          <p:spPr>
            <a:xfrm flipH="1">
              <a:off x="7965266" y="2693191"/>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8" name="Google Shape;268;g360973c0f73_0_1094"/>
            <p:cNvSpPr/>
            <p:nvPr/>
          </p:nvSpPr>
          <p:spPr>
            <a:xfrm flipH="1">
              <a:off x="8145082" y="3309036"/>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69" name="Google Shape;269;g360973c0f73_0_1094"/>
            <p:cNvSpPr/>
            <p:nvPr/>
          </p:nvSpPr>
          <p:spPr>
            <a:xfrm rot="-5400000">
              <a:off x="7047599" y="309534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70" name="Google Shape;270;g360973c0f73_0_1094"/>
            <p:cNvSpPr/>
            <p:nvPr/>
          </p:nvSpPr>
          <p:spPr>
            <a:xfrm flipH="1">
              <a:off x="7276649" y="3302781"/>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71" name="Google Shape;271;g360973c0f73_0_109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72" name="Google Shape;272;g360973c0f73_0_1094"/>
            <p:cNvSpPr/>
            <p:nvPr/>
          </p:nvSpPr>
          <p:spPr>
            <a:xfrm flipH="1">
              <a:off x="7462448" y="391862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73" name="Google Shape;273;g360973c0f73_0_1094"/>
            <p:cNvSpPr/>
            <p:nvPr/>
          </p:nvSpPr>
          <p:spPr>
            <a:xfrm rot="-5400000">
              <a:off x="8102491" y="3718856"/>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74" name="Google Shape;274;g360973c0f73_0_1094"/>
            <p:cNvSpPr/>
            <p:nvPr/>
          </p:nvSpPr>
          <p:spPr>
            <a:xfrm flipH="1">
              <a:off x="8334533" y="3926292"/>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75" name="Google Shape;275;g360973c0f73_0_1094"/>
            <p:cNvSpPr/>
            <p:nvPr/>
          </p:nvSpPr>
          <p:spPr>
            <a:xfrm rot="-5400000">
              <a:off x="8288290" y="4334700"/>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76" name="Google Shape;276;g360973c0f73_0_1094"/>
          <p:cNvSpPr txBox="1"/>
          <p:nvPr>
            <p:ph type="title"/>
          </p:nvPr>
        </p:nvSpPr>
        <p:spPr>
          <a:xfrm>
            <a:off x="1318160" y="1386840"/>
            <a:ext cx="7339200" cy="56337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277" name="Google Shape;277;g360973c0f73_0_109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8" name="Shape 278"/>
        <p:cNvGrpSpPr/>
        <p:nvPr/>
      </p:nvGrpSpPr>
      <p:grpSpPr>
        <a:xfrm>
          <a:off x="0" y="0"/>
          <a:ext cx="0" cy="0"/>
          <a:chOff x="0" y="0"/>
          <a:chExt cx="0" cy="0"/>
        </a:xfrm>
      </p:grpSpPr>
      <p:grpSp>
        <p:nvGrpSpPr>
          <p:cNvPr id="279" name="Google Shape;279;g360973c0f73_0_1116"/>
          <p:cNvGrpSpPr/>
          <p:nvPr/>
        </p:nvGrpSpPr>
        <p:grpSpPr>
          <a:xfrm>
            <a:off x="0" y="609602"/>
            <a:ext cx="1660560" cy="1626061"/>
            <a:chOff x="0" y="381001"/>
            <a:chExt cx="1037850" cy="1016288"/>
          </a:xfrm>
        </p:grpSpPr>
        <p:sp>
          <p:nvSpPr>
            <p:cNvPr id="280" name="Google Shape;280;g360973c0f73_0_1116"/>
            <p:cNvSpPr/>
            <p:nvPr/>
          </p:nvSpPr>
          <p:spPr>
            <a:xfrm rot="-5400000">
              <a:off x="0" y="381001"/>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81" name="Google Shape;281;g360973c0f73_0_1116"/>
            <p:cNvSpPr/>
            <p:nvPr/>
          </p:nvSpPr>
          <p:spPr>
            <a:xfrm flipH="1">
              <a:off x="229050" y="588489"/>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82" name="Google Shape;282;g360973c0f73_0_1116"/>
          <p:cNvSpPr txBox="1"/>
          <p:nvPr>
            <p:ph type="title"/>
          </p:nvPr>
        </p:nvSpPr>
        <p:spPr>
          <a:xfrm>
            <a:off x="2076000" y="2653320"/>
            <a:ext cx="4858200" cy="28026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283" name="Google Shape;283;g360973c0f73_0_1116"/>
          <p:cNvSpPr txBox="1"/>
          <p:nvPr>
            <p:ph idx="1" type="subTitle"/>
          </p:nvPr>
        </p:nvSpPr>
        <p:spPr>
          <a:xfrm>
            <a:off x="2076000" y="5660800"/>
            <a:ext cx="4858200" cy="8097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84" name="Google Shape;284;g360973c0f73_0_1116"/>
          <p:cNvSpPr txBox="1"/>
          <p:nvPr>
            <p:ph idx="2" type="body"/>
          </p:nvPr>
        </p:nvSpPr>
        <p:spPr>
          <a:xfrm>
            <a:off x="7437120" y="2714560"/>
            <a:ext cx="5883000" cy="37560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85" name="Google Shape;285;g360973c0f73_0_1116"/>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 name="Shape 286"/>
        <p:cNvGrpSpPr/>
        <p:nvPr/>
      </p:nvGrpSpPr>
      <p:grpSpPr>
        <a:xfrm>
          <a:off x="0" y="0"/>
          <a:ext cx="0" cy="0"/>
          <a:chOff x="0" y="0"/>
          <a:chExt cx="0" cy="0"/>
        </a:xfrm>
      </p:grpSpPr>
      <p:grpSp>
        <p:nvGrpSpPr>
          <p:cNvPr id="287" name="Google Shape;287;g360973c0f73_0_1124"/>
          <p:cNvGrpSpPr/>
          <p:nvPr/>
        </p:nvGrpSpPr>
        <p:grpSpPr>
          <a:xfrm>
            <a:off x="0" y="6605715"/>
            <a:ext cx="1118280" cy="1095451"/>
            <a:chOff x="0" y="3785672"/>
            <a:chExt cx="698925" cy="684657"/>
          </a:xfrm>
        </p:grpSpPr>
        <p:sp>
          <p:nvSpPr>
            <p:cNvPr id="288" name="Google Shape;288;g360973c0f73_0_1124"/>
            <p:cNvSpPr/>
            <p:nvPr/>
          </p:nvSpPr>
          <p:spPr>
            <a:xfrm rot="-5400000">
              <a:off x="0" y="3785672"/>
              <a:ext cx="544800" cy="544800"/>
            </a:xfrm>
            <a:prstGeom prst="diagStripe">
              <a:avLst>
                <a:gd fmla="val 50000" name="adj"/>
              </a:avLst>
            </a:prstGeom>
            <a:solidFill>
              <a:schemeClr val="lt1">
                <a:alpha val="863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89" name="Google Shape;289;g360973c0f73_0_1124"/>
            <p:cNvSpPr/>
            <p:nvPr/>
          </p:nvSpPr>
          <p:spPr>
            <a:xfrm flipH="1">
              <a:off x="154125" y="3925529"/>
              <a:ext cx="544800" cy="544800"/>
            </a:xfrm>
            <a:prstGeom prst="diagStripe">
              <a:avLst>
                <a:gd fmla="val 50000" name="adj"/>
              </a:avLst>
            </a:prstGeom>
            <a:solidFill>
              <a:schemeClr val="lt1">
                <a:alpha val="863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290" name="Google Shape;290;g360973c0f73_0_1124"/>
          <p:cNvSpPr txBox="1"/>
          <p:nvPr>
            <p:ph idx="1" type="body"/>
          </p:nvPr>
        </p:nvSpPr>
        <p:spPr>
          <a:xfrm>
            <a:off x="1300360" y="6888600"/>
            <a:ext cx="11097600" cy="83820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100"/>
              <a:buNone/>
              <a:defRPr/>
            </a:lvl1pPr>
          </a:lstStyle>
          <a:p/>
        </p:txBody>
      </p:sp>
      <p:sp>
        <p:nvSpPr>
          <p:cNvPr id="291" name="Google Shape;291;g360973c0f73_0_112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2" name="Shape 292"/>
        <p:cNvGrpSpPr/>
        <p:nvPr/>
      </p:nvGrpSpPr>
      <p:grpSpPr>
        <a:xfrm>
          <a:off x="0" y="0"/>
          <a:ext cx="0" cy="0"/>
          <a:chOff x="0" y="0"/>
          <a:chExt cx="0" cy="0"/>
        </a:xfrm>
      </p:grpSpPr>
      <p:grpSp>
        <p:nvGrpSpPr>
          <p:cNvPr id="293" name="Google Shape;293;g360973c0f73_0_1130"/>
          <p:cNvGrpSpPr/>
          <p:nvPr/>
        </p:nvGrpSpPr>
        <p:grpSpPr>
          <a:xfrm>
            <a:off x="7050240" y="0"/>
            <a:ext cx="7580160" cy="8228904"/>
            <a:chOff x="4406400" y="0"/>
            <a:chExt cx="4737600" cy="5143065"/>
          </a:xfrm>
        </p:grpSpPr>
        <p:sp>
          <p:nvSpPr>
            <p:cNvPr id="294" name="Google Shape;294;g360973c0f73_0_1130"/>
            <p:cNvSpPr/>
            <p:nvPr/>
          </p:nvSpPr>
          <p:spPr>
            <a:xfrm rot="5400000">
              <a:off x="4408200" y="-1800"/>
              <a:ext cx="4734000" cy="4737600"/>
            </a:xfrm>
            <a:prstGeom prst="diagStripe">
              <a:avLst>
                <a:gd fmla="val 49469"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95" name="Google Shape;295;g360973c0f73_0_1130"/>
            <p:cNvSpPr/>
            <p:nvPr/>
          </p:nvSpPr>
          <p:spPr>
            <a:xfrm rot="5400000">
              <a:off x="4841125" y="5700"/>
              <a:ext cx="4298100" cy="4286700"/>
            </a:xfrm>
            <a:prstGeom prst="diagStripe">
              <a:avLst>
                <a:gd fmla="val 0" name="adj"/>
              </a:avLst>
            </a:prstGeom>
            <a:solidFill>
              <a:schemeClr val="lt1">
                <a:alpha val="235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96" name="Google Shape;296;g360973c0f73_0_1130"/>
            <p:cNvSpPr/>
            <p:nvPr/>
          </p:nvSpPr>
          <p:spPr>
            <a:xfrm rot="-5400000">
              <a:off x="5618399" y="123646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97" name="Google Shape;297;g360973c0f73_0_1130"/>
            <p:cNvSpPr/>
            <p:nvPr/>
          </p:nvSpPr>
          <p:spPr>
            <a:xfrm flipH="1">
              <a:off x="5849857" y="1443956"/>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98" name="Google Shape;298;g360973c0f73_0_1130"/>
            <p:cNvSpPr/>
            <p:nvPr/>
          </p:nvSpPr>
          <p:spPr>
            <a:xfrm rot="-5400000">
              <a:off x="5987081" y="246946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99" name="Google Shape;299;g360973c0f73_0_1130"/>
            <p:cNvSpPr/>
            <p:nvPr/>
          </p:nvSpPr>
          <p:spPr>
            <a:xfrm flipH="1">
              <a:off x="6222115" y="267695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0" name="Google Shape;300;g360973c0f73_0_1130"/>
            <p:cNvSpPr/>
            <p:nvPr/>
          </p:nvSpPr>
          <p:spPr>
            <a:xfrm rot="-5400000">
              <a:off x="6675341" y="1862018"/>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1" name="Google Shape;301;g360973c0f73_0_1130"/>
            <p:cNvSpPr/>
            <p:nvPr/>
          </p:nvSpPr>
          <p:spPr>
            <a:xfrm flipH="1">
              <a:off x="6908099" y="2069505"/>
              <a:ext cx="808800" cy="808800"/>
            </a:xfrm>
            <a:prstGeom prst="diagStripe">
              <a:avLst>
                <a:gd fmla="val 50000" name="adj"/>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2" name="Google Shape;302;g360973c0f73_0_1130"/>
            <p:cNvSpPr/>
            <p:nvPr/>
          </p:nvSpPr>
          <p:spPr>
            <a:xfrm rot="-5400000">
              <a:off x="6861141" y="2477810"/>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3" name="Google Shape;303;g360973c0f73_0_1130"/>
            <p:cNvSpPr/>
            <p:nvPr/>
          </p:nvSpPr>
          <p:spPr>
            <a:xfrm flipH="1">
              <a:off x="7965266" y="269296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4" name="Google Shape;304;g360973c0f73_0_1130"/>
            <p:cNvSpPr/>
            <p:nvPr/>
          </p:nvSpPr>
          <p:spPr>
            <a:xfrm flipH="1">
              <a:off x="8145082" y="330875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5" name="Google Shape;305;g360973c0f73_0_1130"/>
            <p:cNvSpPr/>
            <p:nvPr/>
          </p:nvSpPr>
          <p:spPr>
            <a:xfrm rot="-5400000">
              <a:off x="7047599" y="309501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6" name="Google Shape;306;g360973c0f73_0_1130"/>
            <p:cNvSpPr/>
            <p:nvPr/>
          </p:nvSpPr>
          <p:spPr>
            <a:xfrm flipH="1">
              <a:off x="7276649" y="3302502"/>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7" name="Google Shape;307;g360973c0f73_0_113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8" name="Google Shape;308;g360973c0f73_0_1130"/>
            <p:cNvSpPr/>
            <p:nvPr/>
          </p:nvSpPr>
          <p:spPr>
            <a:xfrm flipH="1">
              <a:off x="7462448" y="3918294"/>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9" name="Google Shape;309;g360973c0f73_0_1130"/>
            <p:cNvSpPr/>
            <p:nvPr/>
          </p:nvSpPr>
          <p:spPr>
            <a:xfrm rot="-5400000">
              <a:off x="8102491" y="3718473"/>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10" name="Google Shape;310;g360973c0f73_0_1130"/>
            <p:cNvSpPr/>
            <p:nvPr/>
          </p:nvSpPr>
          <p:spPr>
            <a:xfrm flipH="1">
              <a:off x="8334533" y="3925960"/>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11" name="Google Shape;311;g360973c0f73_0_1130"/>
            <p:cNvSpPr/>
            <p:nvPr/>
          </p:nvSpPr>
          <p:spPr>
            <a:xfrm rot="-5400000">
              <a:off x="8288290" y="4334265"/>
              <a:ext cx="808800" cy="808800"/>
            </a:xfrm>
            <a:prstGeom prst="diagStripe">
              <a:avLst>
                <a:gd fmla="val 50000" name="adj"/>
              </a:avLst>
            </a:prstGeom>
            <a:solidFill>
              <a:schemeClr val="lt1">
                <a:alpha val="6270"/>
              </a:schemeClr>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grpSp>
      <p:sp>
        <p:nvSpPr>
          <p:cNvPr id="312" name="Google Shape;312;g360973c0f73_0_1130"/>
          <p:cNvSpPr txBox="1"/>
          <p:nvPr>
            <p:ph hasCustomPrompt="1" type="title"/>
          </p:nvPr>
        </p:nvSpPr>
        <p:spPr>
          <a:xfrm>
            <a:off x="1318160" y="2055480"/>
            <a:ext cx="7641600" cy="20814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12800"/>
              <a:buNone/>
              <a:defRPr sz="12800"/>
            </a:lvl1pPr>
            <a:lvl2pPr lvl="1" algn="l">
              <a:lnSpc>
                <a:spcPct val="100000"/>
              </a:lnSpc>
              <a:spcBef>
                <a:spcPts val="0"/>
              </a:spcBef>
              <a:spcAft>
                <a:spcPts val="0"/>
              </a:spcAft>
              <a:buSzPts val="12800"/>
              <a:buNone/>
              <a:defRPr sz="12800"/>
            </a:lvl2pPr>
            <a:lvl3pPr lvl="2" algn="l">
              <a:lnSpc>
                <a:spcPct val="100000"/>
              </a:lnSpc>
              <a:spcBef>
                <a:spcPts val="0"/>
              </a:spcBef>
              <a:spcAft>
                <a:spcPts val="0"/>
              </a:spcAft>
              <a:buSzPts val="12800"/>
              <a:buNone/>
              <a:defRPr sz="12800"/>
            </a:lvl3pPr>
            <a:lvl4pPr lvl="3" algn="l">
              <a:lnSpc>
                <a:spcPct val="100000"/>
              </a:lnSpc>
              <a:spcBef>
                <a:spcPts val="0"/>
              </a:spcBef>
              <a:spcAft>
                <a:spcPts val="0"/>
              </a:spcAft>
              <a:buSzPts val="12800"/>
              <a:buNone/>
              <a:defRPr sz="12800"/>
            </a:lvl4pPr>
            <a:lvl5pPr lvl="4" algn="l">
              <a:lnSpc>
                <a:spcPct val="100000"/>
              </a:lnSpc>
              <a:spcBef>
                <a:spcPts val="0"/>
              </a:spcBef>
              <a:spcAft>
                <a:spcPts val="0"/>
              </a:spcAft>
              <a:buSzPts val="12800"/>
              <a:buNone/>
              <a:defRPr sz="12800"/>
            </a:lvl5pPr>
            <a:lvl6pPr lvl="5" algn="l">
              <a:lnSpc>
                <a:spcPct val="100000"/>
              </a:lnSpc>
              <a:spcBef>
                <a:spcPts val="0"/>
              </a:spcBef>
              <a:spcAft>
                <a:spcPts val="0"/>
              </a:spcAft>
              <a:buSzPts val="12800"/>
              <a:buNone/>
              <a:defRPr sz="12800"/>
            </a:lvl6pPr>
            <a:lvl7pPr lvl="6" algn="l">
              <a:lnSpc>
                <a:spcPct val="100000"/>
              </a:lnSpc>
              <a:spcBef>
                <a:spcPts val="0"/>
              </a:spcBef>
              <a:spcAft>
                <a:spcPts val="0"/>
              </a:spcAft>
              <a:buSzPts val="12800"/>
              <a:buNone/>
              <a:defRPr sz="12800"/>
            </a:lvl7pPr>
            <a:lvl8pPr lvl="7" algn="l">
              <a:lnSpc>
                <a:spcPct val="100000"/>
              </a:lnSpc>
              <a:spcBef>
                <a:spcPts val="0"/>
              </a:spcBef>
              <a:spcAft>
                <a:spcPts val="0"/>
              </a:spcAft>
              <a:buSzPts val="12800"/>
              <a:buNone/>
              <a:defRPr sz="12800"/>
            </a:lvl8pPr>
            <a:lvl9pPr lvl="8" algn="l">
              <a:lnSpc>
                <a:spcPct val="100000"/>
              </a:lnSpc>
              <a:spcBef>
                <a:spcPts val="0"/>
              </a:spcBef>
              <a:spcAft>
                <a:spcPts val="0"/>
              </a:spcAft>
              <a:buSzPts val="12800"/>
              <a:buNone/>
              <a:defRPr sz="12800"/>
            </a:lvl9pPr>
          </a:lstStyle>
          <a:p>
            <a:r>
              <a:t>xx%</a:t>
            </a:r>
          </a:p>
        </p:txBody>
      </p:sp>
      <p:sp>
        <p:nvSpPr>
          <p:cNvPr id="313" name="Google Shape;313;g360973c0f73_0_1130"/>
          <p:cNvSpPr txBox="1"/>
          <p:nvPr>
            <p:ph idx="1" type="body"/>
          </p:nvPr>
        </p:nvSpPr>
        <p:spPr>
          <a:xfrm>
            <a:off x="1318160" y="4228998"/>
            <a:ext cx="7641600" cy="1950300"/>
          </a:xfrm>
          <a:prstGeom prst="rect">
            <a:avLst/>
          </a:prstGeom>
          <a:noFill/>
          <a:ln>
            <a:noFill/>
          </a:ln>
        </p:spPr>
        <p:txBody>
          <a:bodyPr anchorCtr="0" anchor="t" bIns="146275" lIns="146275" spcFirstLastPara="1" rIns="146275" wrap="square" tIns="146275">
            <a:normAutofit/>
          </a:bodyPr>
          <a:lstStyle>
            <a:lvl1pPr indent="-361950" lvl="0" marL="457200" algn="l">
              <a:lnSpc>
                <a:spcPct val="115000"/>
              </a:lnSpc>
              <a:spcBef>
                <a:spcPts val="0"/>
              </a:spcBef>
              <a:spcAft>
                <a:spcPts val="0"/>
              </a:spcAft>
              <a:buSzPts val="21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314" name="Google Shape;314;g360973c0f73_0_113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5" name="Shape 315"/>
        <p:cNvGrpSpPr/>
        <p:nvPr/>
      </p:nvGrpSpPr>
      <p:grpSpPr>
        <a:xfrm>
          <a:off x="0" y="0"/>
          <a:ext cx="0" cy="0"/>
          <a:chOff x="0" y="0"/>
          <a:chExt cx="0" cy="0"/>
        </a:xfrm>
      </p:grpSpPr>
      <p:sp>
        <p:nvSpPr>
          <p:cNvPr id="316" name="Google Shape;316;g360973c0f73_0_115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13"/>
          <p:cNvSpPr/>
          <p:nvPr/>
        </p:nvSpPr>
        <p:spPr>
          <a:xfrm>
            <a:off x="0" y="0"/>
            <a:ext cx="14630400" cy="8229600"/>
          </a:xfrm>
          <a:prstGeom prst="rect">
            <a:avLst/>
          </a:prstGeom>
          <a:solidFill>
            <a:srgbClr val="0A081B">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5" name="Google Shape;25;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14"/>
          <p:cNvSpPr/>
          <p:nvPr/>
        </p:nvSpPr>
        <p:spPr>
          <a:xfrm>
            <a:off x="0" y="0"/>
            <a:ext cx="14630400" cy="8229600"/>
          </a:xfrm>
          <a:prstGeom prst="rect">
            <a:avLst/>
          </a:prstGeom>
          <a:solidFill>
            <a:srgbClr val="0A081B">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9" name="Google Shape;29;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15"/>
          <p:cNvSpPr/>
          <p:nvPr/>
        </p:nvSpPr>
        <p:spPr>
          <a:xfrm>
            <a:off x="0" y="0"/>
            <a:ext cx="14630400" cy="8229600"/>
          </a:xfrm>
          <a:prstGeom prst="rect">
            <a:avLst/>
          </a:prstGeom>
          <a:solidFill>
            <a:srgbClr val="0A081B">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3" name="Google Shape;33;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16"/>
          <p:cNvSpPr/>
          <p:nvPr/>
        </p:nvSpPr>
        <p:spPr>
          <a:xfrm>
            <a:off x="0" y="0"/>
            <a:ext cx="14630400" cy="8229600"/>
          </a:xfrm>
          <a:prstGeom prst="rect">
            <a:avLst/>
          </a:prstGeom>
          <a:solidFill>
            <a:srgbClr val="0A081B">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7" name="Google Shape;37;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17"/>
          <p:cNvSpPr/>
          <p:nvPr/>
        </p:nvSpPr>
        <p:spPr>
          <a:xfrm>
            <a:off x="0" y="0"/>
            <a:ext cx="14630400" cy="8229600"/>
          </a:xfrm>
          <a:prstGeom prst="rect">
            <a:avLst/>
          </a:prstGeom>
          <a:solidFill>
            <a:srgbClr val="0A081B">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1" name="Google Shape;41;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67" name="Shape 67"/>
        <p:cNvGrpSpPr/>
        <p:nvPr/>
      </p:nvGrpSpPr>
      <p:grpSpPr>
        <a:xfrm>
          <a:off x="0" y="0"/>
          <a:ext cx="0" cy="0"/>
          <a:chOff x="0" y="0"/>
          <a:chExt cx="0" cy="0"/>
        </a:xfrm>
      </p:grpSpPr>
      <p:sp>
        <p:nvSpPr>
          <p:cNvPr id="68" name="Google Shape;68;g360973c0f73_0_734"/>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1pPr>
            <a:lvl2pPr lvl="1"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2pPr>
            <a:lvl3pPr lvl="2"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3pPr>
            <a:lvl4pPr lvl="3"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4pPr>
            <a:lvl5pPr lvl="4"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5pPr>
            <a:lvl6pPr lvl="5"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6pPr>
            <a:lvl7pPr lvl="6"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7pPr>
            <a:lvl8pPr lvl="7"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8pPr>
            <a:lvl9pPr lvl="8"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9pPr>
          </a:lstStyle>
          <a:p/>
        </p:txBody>
      </p:sp>
      <p:sp>
        <p:nvSpPr>
          <p:cNvPr id="69" name="Google Shape;69;g360973c0f73_0_734"/>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361950" lvl="0" marL="457200" marR="0" algn="l">
              <a:lnSpc>
                <a:spcPct val="115000"/>
              </a:lnSpc>
              <a:spcBef>
                <a:spcPts val="0"/>
              </a:spcBef>
              <a:spcAft>
                <a:spcPts val="0"/>
              </a:spcAft>
              <a:buClr>
                <a:schemeClr val="lt1"/>
              </a:buClr>
              <a:buSzPts val="2100"/>
              <a:buFont typeface="Lato"/>
              <a:buChar char="●"/>
              <a:defRPr b="0" i="0" sz="2100" u="none" cap="none" strike="noStrike">
                <a:solidFill>
                  <a:schemeClr val="lt1"/>
                </a:solidFill>
                <a:latin typeface="Lato"/>
                <a:ea typeface="Lato"/>
                <a:cs typeface="Lato"/>
                <a:sym typeface="Lato"/>
              </a:defRPr>
            </a:lvl1pPr>
            <a:lvl2pPr indent="-342900" lvl="1" marL="9144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2pPr>
            <a:lvl3pPr indent="-342900" lvl="2" marL="13716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3pPr>
            <a:lvl4pPr indent="-342900" lvl="3" marL="18288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4pPr>
            <a:lvl5pPr indent="-342900" lvl="4" marL="22860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5pPr>
            <a:lvl6pPr indent="-342900" lvl="5" marL="27432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6pPr>
            <a:lvl7pPr indent="-342900" lvl="6" marL="32004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7pPr>
            <a:lvl8pPr indent="-342900" lvl="7" marL="36576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8pPr>
            <a:lvl9pPr indent="-342900" lvl="8" marL="41148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9pPr>
          </a:lstStyle>
          <a:p/>
        </p:txBody>
      </p:sp>
      <p:sp>
        <p:nvSpPr>
          <p:cNvPr id="70" name="Google Shape;70;g360973c0f73_0_73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92" name="Shape 192"/>
        <p:cNvGrpSpPr/>
        <p:nvPr/>
      </p:nvGrpSpPr>
      <p:grpSpPr>
        <a:xfrm>
          <a:off x="0" y="0"/>
          <a:ext cx="0" cy="0"/>
          <a:chOff x="0" y="0"/>
          <a:chExt cx="0" cy="0"/>
        </a:xfrm>
      </p:grpSpPr>
      <p:sp>
        <p:nvSpPr>
          <p:cNvPr id="193" name="Google Shape;193;g360973c0f73_0_1030"/>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1pPr>
            <a:lvl2pPr lvl="1"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2pPr>
            <a:lvl3pPr lvl="2"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3pPr>
            <a:lvl4pPr lvl="3"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4pPr>
            <a:lvl5pPr lvl="4"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5pPr>
            <a:lvl6pPr lvl="5"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6pPr>
            <a:lvl7pPr lvl="6"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7pPr>
            <a:lvl8pPr lvl="7"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8pPr>
            <a:lvl9pPr lvl="8" marR="0" algn="l">
              <a:lnSpc>
                <a:spcPct val="100000"/>
              </a:lnSpc>
              <a:spcBef>
                <a:spcPts val="0"/>
              </a:spcBef>
              <a:spcAft>
                <a:spcPts val="0"/>
              </a:spcAft>
              <a:buClr>
                <a:schemeClr val="lt1"/>
              </a:buClr>
              <a:buSzPts val="4500"/>
              <a:buFont typeface="Montserrat"/>
              <a:buNone/>
              <a:defRPr b="0" i="0" sz="4500" u="none" cap="none" strike="noStrike">
                <a:solidFill>
                  <a:schemeClr val="lt1"/>
                </a:solidFill>
                <a:latin typeface="Montserrat"/>
                <a:ea typeface="Montserrat"/>
                <a:cs typeface="Montserrat"/>
                <a:sym typeface="Montserrat"/>
              </a:defRPr>
            </a:lvl9pPr>
          </a:lstStyle>
          <a:p/>
        </p:txBody>
      </p:sp>
      <p:sp>
        <p:nvSpPr>
          <p:cNvPr id="194" name="Google Shape;194;g360973c0f73_0_1030"/>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361950" lvl="0" marL="457200" marR="0" algn="l">
              <a:lnSpc>
                <a:spcPct val="115000"/>
              </a:lnSpc>
              <a:spcBef>
                <a:spcPts val="0"/>
              </a:spcBef>
              <a:spcAft>
                <a:spcPts val="0"/>
              </a:spcAft>
              <a:buClr>
                <a:schemeClr val="lt1"/>
              </a:buClr>
              <a:buSzPts val="2100"/>
              <a:buFont typeface="Lato"/>
              <a:buChar char="●"/>
              <a:defRPr b="0" i="0" sz="2100" u="none" cap="none" strike="noStrike">
                <a:solidFill>
                  <a:schemeClr val="lt1"/>
                </a:solidFill>
                <a:latin typeface="Lato"/>
                <a:ea typeface="Lato"/>
                <a:cs typeface="Lato"/>
                <a:sym typeface="Lato"/>
              </a:defRPr>
            </a:lvl1pPr>
            <a:lvl2pPr indent="-342900" lvl="1" marL="9144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2pPr>
            <a:lvl3pPr indent="-342900" lvl="2" marL="13716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3pPr>
            <a:lvl4pPr indent="-342900" lvl="3" marL="18288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4pPr>
            <a:lvl5pPr indent="-342900" lvl="4" marL="22860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5pPr>
            <a:lvl6pPr indent="-342900" lvl="5" marL="27432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6pPr>
            <a:lvl7pPr indent="-342900" lvl="6" marL="32004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7pPr>
            <a:lvl8pPr indent="-342900" lvl="7" marL="36576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8pPr>
            <a:lvl9pPr indent="-342900" lvl="8" marL="4114800" marR="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9pPr>
          </a:lstStyle>
          <a:p/>
        </p:txBody>
      </p:sp>
      <p:sp>
        <p:nvSpPr>
          <p:cNvPr id="195" name="Google Shape;195;g360973c0f73_0_103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hyperlink" Target="http://www.youtube.com/watch?v=qgnDbQ1aM54" TargetMode="External"/><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0" Type="http://schemas.openxmlformats.org/officeDocument/2006/relationships/hyperlink" Target="https://www.google.com/search?q=https://www.cs.cornell.edu/courses/cs414/2004fa/lectures/lecture08.pdf" TargetMode="External"/><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hyperlink" Target="https://www.google.com/search?q=https://www.geeksforgeeks.org/interprocess-communication-ipc-in-linux/" TargetMode="External"/><Relationship Id="rId4" Type="http://schemas.openxmlformats.org/officeDocument/2006/relationships/hyperlink" Target="https://www.google.com/search?q=https://www.geeksforgeeks.org/interprocess-communication-ipc-in-linux/" TargetMode="External"/><Relationship Id="rId9" Type="http://schemas.openxmlformats.org/officeDocument/2006/relationships/hyperlink" Target="https://www.google.com/search?q=https://www.cs.cornell.edu/courses/cs414/2004fa/lectures/lecture08.pdf" TargetMode="External"/><Relationship Id="rId5" Type="http://schemas.openxmlformats.org/officeDocument/2006/relationships/hyperlink" Target="https://www.google.com/search?q=https://www.tutorialspoint.com/inter_process_communication/inter_process_communication_pipe.htm" TargetMode="External"/><Relationship Id="rId6" Type="http://schemas.openxmlformats.org/officeDocument/2006/relationships/hyperlink" Target="https://www.google.com/search?q=https://www.tutorialspoint.com/inter_process_communication/inter_process_communication_pipe.htm" TargetMode="External"/><Relationship Id="rId7" Type="http://schemas.openxmlformats.org/officeDocument/2006/relationships/hyperlink" Target="https://www.google.com/search?q=https://www.cs.cmu.edu/afs/cs/academic/class/15412-f15/www/notes/shared-memory.html" TargetMode="External"/><Relationship Id="rId8" Type="http://schemas.openxmlformats.org/officeDocument/2006/relationships/hyperlink" Target="https://www.google.com/search?q=https://www.cs.cmu.edu/afs/cs/academic/class/15412-f15/www/notes/shared-memory.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g37970cbc09a_0_0"/>
          <p:cNvPicPr preferRelativeResize="0"/>
          <p:nvPr/>
        </p:nvPicPr>
        <p:blipFill rotWithShape="1">
          <a:blip r:embed="rId3">
            <a:alphaModFix amt="62000"/>
          </a:blip>
          <a:srcRect b="0" l="0" r="0" t="0"/>
          <a:stretch/>
        </p:blipFill>
        <p:spPr>
          <a:xfrm>
            <a:off x="13522" y="0"/>
            <a:ext cx="14603357" cy="8229600"/>
          </a:xfrm>
          <a:prstGeom prst="rect">
            <a:avLst/>
          </a:prstGeom>
          <a:noFill/>
          <a:ln>
            <a:noFill/>
          </a:ln>
        </p:spPr>
      </p:pic>
      <p:graphicFrame>
        <p:nvGraphicFramePr>
          <p:cNvPr id="322" name="Google Shape;322;g37970cbc09a_0_0"/>
          <p:cNvGraphicFramePr/>
          <p:nvPr/>
        </p:nvGraphicFramePr>
        <p:xfrm>
          <a:off x="8525120" y="1552040"/>
          <a:ext cx="3000000" cy="3000000"/>
        </p:xfrm>
        <a:graphic>
          <a:graphicData uri="http://schemas.openxmlformats.org/drawingml/2006/table">
            <a:tbl>
              <a:tblPr>
                <a:noFill/>
                <a:tableStyleId>{BEF335F6-88BD-46D5-9883-EB7BE4D2AA91}</a:tableStyleId>
              </a:tblPr>
              <a:tblGrid>
                <a:gridCol w="2429125"/>
                <a:gridCol w="3475800"/>
              </a:tblGrid>
              <a:tr h="515925">
                <a:tc>
                  <a:txBody>
                    <a:bodyPr/>
                    <a:lstStyle/>
                    <a:p>
                      <a:pPr indent="0" lvl="0" marL="0" marR="0" rtl="0" algn="l">
                        <a:lnSpc>
                          <a:spcPct val="100000"/>
                        </a:lnSpc>
                        <a:spcBef>
                          <a:spcPts val="0"/>
                        </a:spcBef>
                        <a:spcAft>
                          <a:spcPts val="0"/>
                        </a:spcAft>
                        <a:buClr>
                          <a:srgbClr val="000000"/>
                        </a:buClr>
                        <a:buSzPts val="2300"/>
                        <a:buFont typeface="Arial"/>
                        <a:buNone/>
                      </a:pPr>
                      <a:r>
                        <a:rPr b="1" lang="en-US" sz="2300" u="none" cap="none" strike="noStrike">
                          <a:solidFill>
                            <a:schemeClr val="dk1"/>
                          </a:solidFill>
                        </a:rPr>
                        <a:t>Día, Fecha:</a:t>
                      </a:r>
                      <a:endParaRPr b="1" sz="2300" u="none" cap="none" strike="noStrike">
                        <a:solidFill>
                          <a:schemeClr val="dk1"/>
                        </a:solidFill>
                      </a:endParaRPr>
                    </a:p>
                  </a:txBody>
                  <a:tcPr marT="146275" marB="146275" marR="146275" marL="146275"/>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28</a:t>
                      </a:r>
                      <a:r>
                        <a:rPr lang="en-US" sz="2200"/>
                        <a:t>/08/2025</a:t>
                      </a:r>
                      <a:endParaRPr sz="2200" u="none" cap="none" strike="noStrike"/>
                    </a:p>
                  </a:txBody>
                  <a:tcPr marT="146275" marB="146275" marR="146275" marL="146275"/>
                </a:tc>
              </a:tr>
              <a:tr h="580950">
                <a:tc>
                  <a:txBody>
                    <a:bodyPr/>
                    <a:lstStyle/>
                    <a:p>
                      <a:pPr indent="0" lvl="0" marL="0" marR="0" rtl="0" algn="l">
                        <a:lnSpc>
                          <a:spcPct val="100000"/>
                        </a:lnSpc>
                        <a:spcBef>
                          <a:spcPts val="0"/>
                        </a:spcBef>
                        <a:spcAft>
                          <a:spcPts val="0"/>
                        </a:spcAft>
                        <a:buClr>
                          <a:srgbClr val="000000"/>
                        </a:buClr>
                        <a:buSzPts val="2300"/>
                        <a:buFont typeface="Arial"/>
                        <a:buNone/>
                      </a:pPr>
                      <a:r>
                        <a:rPr b="1" lang="en-US" sz="2300" u="none" cap="none" strike="noStrike">
                          <a:solidFill>
                            <a:schemeClr val="dk1"/>
                          </a:solidFill>
                        </a:rPr>
                        <a:t>Hora de inicio:</a:t>
                      </a:r>
                      <a:endParaRPr b="1" sz="2300" u="none" cap="none" strike="noStrike">
                        <a:solidFill>
                          <a:schemeClr val="dk1"/>
                        </a:solidFill>
                      </a:endParaRPr>
                    </a:p>
                  </a:txBody>
                  <a:tcPr marT="146275" marB="146275" marR="146275" marL="146275"/>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17:20</a:t>
                      </a:r>
                      <a:endParaRPr sz="2200" u="none" cap="none" strike="noStrike"/>
                    </a:p>
                  </a:txBody>
                  <a:tcPr marT="146275" marB="146275" marR="146275" marL="146275"/>
                </a:tc>
              </a:tr>
            </a:tbl>
          </a:graphicData>
        </a:graphic>
      </p:graphicFrame>
      <p:sp>
        <p:nvSpPr>
          <p:cNvPr id="323" name="Google Shape;323;g37970cbc09a_0_0"/>
          <p:cNvSpPr txBox="1"/>
          <p:nvPr/>
        </p:nvSpPr>
        <p:spPr>
          <a:xfrm>
            <a:off x="4061760" y="3659280"/>
            <a:ext cx="6990300" cy="9111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4000"/>
              <a:buFont typeface="Arial"/>
              <a:buNone/>
            </a:pPr>
            <a:r>
              <a:rPr b="1" lang="en-US" sz="4000"/>
              <a:t>Sistemas Operativos 1</a:t>
            </a:r>
            <a:r>
              <a:rPr b="1" i="0" lang="en-US" sz="4000" u="none" cap="none" strike="noStrike">
                <a:solidFill>
                  <a:srgbClr val="000000"/>
                </a:solidFill>
              </a:rPr>
              <a:t> [</a:t>
            </a:r>
            <a:r>
              <a:rPr b="1" lang="en-US" sz="4000"/>
              <a:t>P</a:t>
            </a:r>
            <a:r>
              <a:rPr b="1" i="0" lang="en-US" sz="4000" u="none" cap="none" strike="noStrike">
                <a:solidFill>
                  <a:srgbClr val="000000"/>
                </a:solidFill>
              </a:rPr>
              <a:t>]</a:t>
            </a:r>
            <a:endParaRPr b="1" i="0" sz="4000" u="none" cap="none" strike="noStrike">
              <a:solidFill>
                <a:srgbClr val="000000"/>
              </a:solidFill>
            </a:endParaRPr>
          </a:p>
        </p:txBody>
      </p:sp>
      <p:sp>
        <p:nvSpPr>
          <p:cNvPr id="324" name="Google Shape;324;g37970cbc09a_0_0"/>
          <p:cNvSpPr txBox="1"/>
          <p:nvPr/>
        </p:nvSpPr>
        <p:spPr>
          <a:xfrm>
            <a:off x="2845940" y="4570370"/>
            <a:ext cx="8938500" cy="9420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3200"/>
              <a:buFont typeface="Arial"/>
              <a:buNone/>
            </a:pPr>
            <a:r>
              <a:rPr b="1" lang="en-US" sz="4200"/>
              <a:t>Edgar Rolando Alvarez Rodriguez</a:t>
            </a:r>
            <a:endParaRPr b="1" i="0" sz="4200" u="none" cap="none" strike="noStrike">
              <a:solidFill>
                <a:srgbClr val="000000"/>
              </a:solidFill>
            </a:endParaRPr>
          </a:p>
        </p:txBody>
      </p:sp>
      <p:pic>
        <p:nvPicPr>
          <p:cNvPr descr="Set a timer for 5 minutes. This 5 minute timer with alarm silently counts down to 00:00 and then alerts you with a gentle alarm sound.&#10;&#10;What Is the 5 Minute Timer?&#10;If you're looking for a timer to help you stay on track with your work, a 5 minute countdown is a great option. You can use it to break up your work time into manageable chunks, and it can also help you avoid getting bogged down with one task for too long.&#10;&#10;How to Set a 5 Minute Timer&#10;There are a few different ways to set a 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5 Minute Alarm?&#10;This timer is perfect for work or study sessions. It's also great for any activity where you want to be sure to take a break every 5 minutes, such as cooking, laundry, or working out.&#10;&#10;Online Timer - https://timer.onlinealarmkur.com/en/" id="325" name="Google Shape;325;g37970cbc09a_0_0" title="5 Minute Timer">
            <a:hlinkClick r:id="rId4"/>
          </p:cNvPr>
          <p:cNvPicPr preferRelativeResize="0"/>
          <p:nvPr/>
        </p:nvPicPr>
        <p:blipFill>
          <a:blip r:embed="rId5">
            <a:alphaModFix/>
          </a:blip>
          <a:stretch>
            <a:fillRect/>
          </a:stretch>
        </p:blipFill>
        <p:spPr>
          <a:xfrm>
            <a:off x="11582400" y="6515100"/>
            <a:ext cx="3048000" cy="171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preencoded.png" id="405" name="Google Shape;405;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06" name="Google Shape;406;p4"/>
          <p:cNvSpPr/>
          <p:nvPr/>
        </p:nvSpPr>
        <p:spPr>
          <a:xfrm>
            <a:off x="864037" y="1114425"/>
            <a:ext cx="6634163"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Planificación de procesos</a:t>
            </a:r>
            <a:endParaRPr b="0" i="0" sz="4300" u="none" cap="none" strike="noStrike">
              <a:solidFill>
                <a:srgbClr val="000000"/>
              </a:solidFill>
              <a:latin typeface="Arial"/>
              <a:ea typeface="Arial"/>
              <a:cs typeface="Arial"/>
              <a:sym typeface="Arial"/>
            </a:endParaRPr>
          </a:p>
        </p:txBody>
      </p:sp>
      <p:sp>
        <p:nvSpPr>
          <p:cNvPr id="407" name="Google Shape;407;p4"/>
          <p:cNvSpPr/>
          <p:nvPr/>
        </p:nvSpPr>
        <p:spPr>
          <a:xfrm>
            <a:off x="864037" y="2448163"/>
            <a:ext cx="555427" cy="555427"/>
          </a:xfrm>
          <a:prstGeom prst="roundRect">
            <a:avLst>
              <a:gd fmla="val 66675" name="adj"/>
            </a:avLst>
          </a:prstGeom>
          <a:solidFill>
            <a:srgbClr val="0A081B"/>
          </a:solidFill>
          <a:ln cap="flat" cmpd="sng" w="30475">
            <a:solidFill>
              <a:srgbClr val="16FF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
          <p:cNvSpPr/>
          <p:nvPr/>
        </p:nvSpPr>
        <p:spPr>
          <a:xfrm>
            <a:off x="1070491" y="2561273"/>
            <a:ext cx="142399" cy="32920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1</a:t>
            </a:r>
            <a:endParaRPr b="0" i="0" sz="2550" u="none" cap="none" strike="noStrike">
              <a:solidFill>
                <a:srgbClr val="000000"/>
              </a:solidFill>
              <a:latin typeface="Arial"/>
              <a:ea typeface="Arial"/>
              <a:cs typeface="Arial"/>
              <a:sym typeface="Arial"/>
            </a:endParaRPr>
          </a:p>
        </p:txBody>
      </p:sp>
      <p:sp>
        <p:nvSpPr>
          <p:cNvPr id="409" name="Google Shape;409;p4"/>
          <p:cNvSpPr/>
          <p:nvPr/>
        </p:nvSpPr>
        <p:spPr>
          <a:xfrm>
            <a:off x="1666280" y="2448163"/>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Turnos de ejecución</a:t>
            </a:r>
            <a:endParaRPr b="0" i="0" sz="2150" u="none" cap="none" strike="noStrike">
              <a:solidFill>
                <a:srgbClr val="000000"/>
              </a:solidFill>
              <a:latin typeface="Arial"/>
              <a:ea typeface="Arial"/>
              <a:cs typeface="Arial"/>
              <a:sym typeface="Arial"/>
            </a:endParaRPr>
          </a:p>
        </p:txBody>
      </p:sp>
      <p:sp>
        <p:nvSpPr>
          <p:cNvPr id="410" name="Google Shape;410;p4"/>
          <p:cNvSpPr/>
          <p:nvPr/>
        </p:nvSpPr>
        <p:spPr>
          <a:xfrm>
            <a:off x="1666280" y="2939177"/>
            <a:ext cx="2782372" cy="237029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Los sistemas operativos utilizan algoritmos de planificación para determinar qué proceso o hilo se ejecutará en cada momento.</a:t>
            </a:r>
            <a:endParaRPr b="0" i="0" sz="1900" u="none" cap="none" strike="noStrike">
              <a:solidFill>
                <a:srgbClr val="000000"/>
              </a:solidFill>
              <a:latin typeface="Arial"/>
              <a:ea typeface="Arial"/>
              <a:cs typeface="Arial"/>
              <a:sym typeface="Arial"/>
            </a:endParaRPr>
          </a:p>
        </p:txBody>
      </p:sp>
      <p:sp>
        <p:nvSpPr>
          <p:cNvPr id="411" name="Google Shape;411;p4"/>
          <p:cNvSpPr/>
          <p:nvPr/>
        </p:nvSpPr>
        <p:spPr>
          <a:xfrm>
            <a:off x="4695468" y="2448163"/>
            <a:ext cx="555427" cy="555427"/>
          </a:xfrm>
          <a:prstGeom prst="roundRect">
            <a:avLst>
              <a:gd fmla="val 66675" name="adj"/>
            </a:avLst>
          </a:prstGeom>
          <a:solidFill>
            <a:srgbClr val="0A081B"/>
          </a:solidFill>
          <a:ln cap="flat" cmpd="sng" w="30475">
            <a:solidFill>
              <a:srgbClr val="29DD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
          <p:cNvSpPr/>
          <p:nvPr/>
        </p:nvSpPr>
        <p:spPr>
          <a:xfrm>
            <a:off x="4881682" y="2561273"/>
            <a:ext cx="182999" cy="32920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2</a:t>
            </a:r>
            <a:endParaRPr b="0" i="0" sz="2550" u="none" cap="none" strike="noStrike">
              <a:solidFill>
                <a:srgbClr val="000000"/>
              </a:solidFill>
              <a:latin typeface="Arial"/>
              <a:ea typeface="Arial"/>
              <a:cs typeface="Arial"/>
              <a:sym typeface="Arial"/>
            </a:endParaRPr>
          </a:p>
        </p:txBody>
      </p:sp>
      <p:sp>
        <p:nvSpPr>
          <p:cNvPr id="413" name="Google Shape;413;p4"/>
          <p:cNvSpPr/>
          <p:nvPr/>
        </p:nvSpPr>
        <p:spPr>
          <a:xfrm>
            <a:off x="5497711" y="2448163"/>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Prioridades</a:t>
            </a:r>
            <a:endParaRPr b="0" i="0" sz="2150" u="none" cap="none" strike="noStrike">
              <a:solidFill>
                <a:srgbClr val="000000"/>
              </a:solidFill>
              <a:latin typeface="Arial"/>
              <a:ea typeface="Arial"/>
              <a:cs typeface="Arial"/>
              <a:sym typeface="Arial"/>
            </a:endParaRPr>
          </a:p>
        </p:txBody>
      </p:sp>
      <p:sp>
        <p:nvSpPr>
          <p:cNvPr id="414" name="Google Shape;414;p4"/>
          <p:cNvSpPr/>
          <p:nvPr/>
        </p:nvSpPr>
        <p:spPr>
          <a:xfrm>
            <a:off x="5497711" y="2939177"/>
            <a:ext cx="2782372"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Los procesos pueden tener diferentes prioridades, lo que afecta su orden de ejecución.</a:t>
            </a:r>
            <a:endParaRPr b="0" i="0" sz="1900" u="none" cap="none" strike="noStrike">
              <a:solidFill>
                <a:srgbClr val="000000"/>
              </a:solidFill>
              <a:latin typeface="Arial"/>
              <a:ea typeface="Arial"/>
              <a:cs typeface="Arial"/>
              <a:sym typeface="Arial"/>
            </a:endParaRPr>
          </a:p>
        </p:txBody>
      </p:sp>
      <p:sp>
        <p:nvSpPr>
          <p:cNvPr id="415" name="Google Shape;415;p4"/>
          <p:cNvSpPr/>
          <p:nvPr/>
        </p:nvSpPr>
        <p:spPr>
          <a:xfrm>
            <a:off x="864037" y="5833943"/>
            <a:ext cx="555427" cy="555427"/>
          </a:xfrm>
          <a:prstGeom prst="roundRect">
            <a:avLst>
              <a:gd fmla="val 66675" name="adj"/>
            </a:avLst>
          </a:prstGeom>
          <a:solidFill>
            <a:srgbClr val="0A081B"/>
          </a:solidFill>
          <a:ln cap="flat" cmpd="sng" w="30475">
            <a:solidFill>
              <a:srgbClr val="37A7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
          <p:cNvSpPr/>
          <p:nvPr/>
        </p:nvSpPr>
        <p:spPr>
          <a:xfrm>
            <a:off x="1045369" y="5947053"/>
            <a:ext cx="192762" cy="32920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3</a:t>
            </a:r>
            <a:endParaRPr b="0" i="0" sz="2550" u="none" cap="none" strike="noStrike">
              <a:solidFill>
                <a:srgbClr val="000000"/>
              </a:solidFill>
              <a:latin typeface="Arial"/>
              <a:ea typeface="Arial"/>
              <a:cs typeface="Arial"/>
              <a:sym typeface="Arial"/>
            </a:endParaRPr>
          </a:p>
        </p:txBody>
      </p:sp>
      <p:sp>
        <p:nvSpPr>
          <p:cNvPr id="417" name="Google Shape;417;p4"/>
          <p:cNvSpPr/>
          <p:nvPr/>
        </p:nvSpPr>
        <p:spPr>
          <a:xfrm>
            <a:off x="1666280" y="5833943"/>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Contexto</a:t>
            </a:r>
            <a:endParaRPr b="0" i="0" sz="2150" u="none" cap="none" strike="noStrike">
              <a:solidFill>
                <a:srgbClr val="000000"/>
              </a:solidFill>
              <a:latin typeface="Arial"/>
              <a:ea typeface="Arial"/>
              <a:cs typeface="Arial"/>
              <a:sym typeface="Arial"/>
            </a:endParaRPr>
          </a:p>
        </p:txBody>
      </p:sp>
      <p:sp>
        <p:nvSpPr>
          <p:cNvPr id="418" name="Google Shape;418;p4"/>
          <p:cNvSpPr/>
          <p:nvPr/>
        </p:nvSpPr>
        <p:spPr>
          <a:xfrm>
            <a:off x="1666280" y="6324957"/>
            <a:ext cx="6613684"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Al cambiar de un proceso a otro, el sistema operativo debe guardar y restaurar el contexto de ejecución.</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descr="preencoded.png" id="424" name="Google Shape;424;p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25" name="Google Shape;425;p5"/>
          <p:cNvSpPr/>
          <p:nvPr/>
        </p:nvSpPr>
        <p:spPr>
          <a:xfrm>
            <a:off x="6279356" y="1299091"/>
            <a:ext cx="7087910" cy="629364"/>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F0FCFF"/>
              </a:buClr>
              <a:buSzPts val="3950"/>
              <a:buFont typeface="Spline Sans"/>
              <a:buNone/>
            </a:pPr>
            <a:r>
              <a:rPr b="1" i="0" lang="en-US" sz="3950" u="none" cap="none" strike="noStrike">
                <a:solidFill>
                  <a:srgbClr val="F0FCFF"/>
                </a:solidFill>
                <a:latin typeface="Spline Sans"/>
                <a:ea typeface="Spline Sans"/>
                <a:cs typeface="Spline Sans"/>
                <a:sym typeface="Spline Sans"/>
              </a:rPr>
              <a:t>Comunicación entre procesos</a:t>
            </a:r>
            <a:endParaRPr b="0" i="0" sz="3950" u="none" cap="none" strike="noStrike">
              <a:solidFill>
                <a:srgbClr val="000000"/>
              </a:solidFill>
              <a:latin typeface="Arial"/>
              <a:ea typeface="Arial"/>
              <a:cs typeface="Arial"/>
              <a:sym typeface="Arial"/>
            </a:endParaRPr>
          </a:p>
        </p:txBody>
      </p:sp>
      <p:sp>
        <p:nvSpPr>
          <p:cNvPr id="426" name="Google Shape;426;p5"/>
          <p:cNvSpPr/>
          <p:nvPr/>
        </p:nvSpPr>
        <p:spPr>
          <a:xfrm>
            <a:off x="6279356" y="2268260"/>
            <a:ext cx="3665815" cy="2036564"/>
          </a:xfrm>
          <a:prstGeom prst="roundRect">
            <a:avLst>
              <a:gd fmla="val 16688" name="adj"/>
            </a:avLst>
          </a:prstGeom>
          <a:solidFill>
            <a:srgbClr val="0A081B"/>
          </a:solidFill>
          <a:ln cap="flat" cmpd="sng" w="22850">
            <a:solidFill>
              <a:srgbClr val="16FF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
          <p:cNvSpPr/>
          <p:nvPr/>
        </p:nvSpPr>
        <p:spPr>
          <a:xfrm>
            <a:off x="6528792" y="2517696"/>
            <a:ext cx="2517458" cy="3145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Tuberías</a:t>
            </a:r>
            <a:endParaRPr b="0" i="0" sz="1950" u="none" cap="none" strike="noStrike">
              <a:solidFill>
                <a:srgbClr val="000000"/>
              </a:solidFill>
              <a:latin typeface="Arial"/>
              <a:ea typeface="Arial"/>
              <a:cs typeface="Arial"/>
              <a:sym typeface="Arial"/>
            </a:endParaRPr>
          </a:p>
        </p:txBody>
      </p:sp>
      <p:sp>
        <p:nvSpPr>
          <p:cNvPr id="428" name="Google Shape;428;p5"/>
          <p:cNvSpPr/>
          <p:nvPr/>
        </p:nvSpPr>
        <p:spPr>
          <a:xfrm>
            <a:off x="6528792" y="2968109"/>
            <a:ext cx="3166943" cy="1087279"/>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Permiten el flujo de datos entre procesos, ya sea en modo texto o binario.</a:t>
            </a:r>
            <a:endParaRPr b="0" i="0" sz="1750" u="none" cap="none" strike="noStrike">
              <a:solidFill>
                <a:srgbClr val="000000"/>
              </a:solidFill>
              <a:latin typeface="Arial"/>
              <a:ea typeface="Arial"/>
              <a:cs typeface="Arial"/>
              <a:sym typeface="Arial"/>
            </a:endParaRPr>
          </a:p>
        </p:txBody>
      </p:sp>
      <p:sp>
        <p:nvSpPr>
          <p:cNvPr id="429" name="Google Shape;429;p5"/>
          <p:cNvSpPr/>
          <p:nvPr/>
        </p:nvSpPr>
        <p:spPr>
          <a:xfrm>
            <a:off x="10171748" y="2268260"/>
            <a:ext cx="3665815" cy="2036564"/>
          </a:xfrm>
          <a:prstGeom prst="roundRect">
            <a:avLst>
              <a:gd fmla="val 16688" name="adj"/>
            </a:avLst>
          </a:prstGeom>
          <a:solidFill>
            <a:srgbClr val="0A081B"/>
          </a:solidFill>
          <a:ln cap="flat" cmpd="sng" w="22850">
            <a:solidFill>
              <a:srgbClr val="29DD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
          <p:cNvSpPr/>
          <p:nvPr/>
        </p:nvSpPr>
        <p:spPr>
          <a:xfrm>
            <a:off x="10421183" y="2517696"/>
            <a:ext cx="2517458" cy="3145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Sockets</a:t>
            </a:r>
            <a:endParaRPr b="0" i="0" sz="1950" u="none" cap="none" strike="noStrike">
              <a:solidFill>
                <a:srgbClr val="000000"/>
              </a:solidFill>
              <a:latin typeface="Arial"/>
              <a:ea typeface="Arial"/>
              <a:cs typeface="Arial"/>
              <a:sym typeface="Arial"/>
            </a:endParaRPr>
          </a:p>
        </p:txBody>
      </p:sp>
      <p:sp>
        <p:nvSpPr>
          <p:cNvPr id="431" name="Google Shape;431;p5"/>
          <p:cNvSpPr/>
          <p:nvPr/>
        </p:nvSpPr>
        <p:spPr>
          <a:xfrm>
            <a:off x="10421183" y="2968109"/>
            <a:ext cx="3166943" cy="1087279"/>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Establecen conexiones de red entre procesos, permitiendo la comunicación a través de la red.</a:t>
            </a:r>
            <a:endParaRPr b="0" i="0" sz="1750" u="none" cap="none" strike="noStrike">
              <a:solidFill>
                <a:srgbClr val="000000"/>
              </a:solidFill>
              <a:latin typeface="Arial"/>
              <a:ea typeface="Arial"/>
              <a:cs typeface="Arial"/>
              <a:sym typeface="Arial"/>
            </a:endParaRPr>
          </a:p>
        </p:txBody>
      </p:sp>
      <p:sp>
        <p:nvSpPr>
          <p:cNvPr id="432" name="Google Shape;432;p5"/>
          <p:cNvSpPr/>
          <p:nvPr/>
        </p:nvSpPr>
        <p:spPr>
          <a:xfrm>
            <a:off x="6279356" y="4531400"/>
            <a:ext cx="3665815" cy="2398990"/>
          </a:xfrm>
          <a:prstGeom prst="roundRect">
            <a:avLst>
              <a:gd fmla="val 14167" name="adj"/>
            </a:avLst>
          </a:prstGeom>
          <a:solidFill>
            <a:srgbClr val="0A081B"/>
          </a:solidFill>
          <a:ln cap="flat" cmpd="sng" w="22850">
            <a:solidFill>
              <a:srgbClr val="37A7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
          <p:cNvSpPr/>
          <p:nvPr/>
        </p:nvSpPr>
        <p:spPr>
          <a:xfrm>
            <a:off x="6528792" y="4780836"/>
            <a:ext cx="2517458" cy="3145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Memoria compartida</a:t>
            </a:r>
            <a:endParaRPr b="0" i="0" sz="1950" u="none" cap="none" strike="noStrike">
              <a:solidFill>
                <a:srgbClr val="000000"/>
              </a:solidFill>
              <a:latin typeface="Arial"/>
              <a:ea typeface="Arial"/>
              <a:cs typeface="Arial"/>
              <a:sym typeface="Arial"/>
            </a:endParaRPr>
          </a:p>
        </p:txBody>
      </p:sp>
      <p:sp>
        <p:nvSpPr>
          <p:cNvPr id="434" name="Google Shape;434;p5"/>
          <p:cNvSpPr/>
          <p:nvPr/>
        </p:nvSpPr>
        <p:spPr>
          <a:xfrm>
            <a:off x="6528792" y="5231249"/>
            <a:ext cx="3166943" cy="14497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Permite a los procesos acceder a una región de memoria común, facilitando el intercambio de información.</a:t>
            </a:r>
            <a:endParaRPr b="0" i="0" sz="1750" u="none" cap="none" strike="noStrike">
              <a:solidFill>
                <a:srgbClr val="000000"/>
              </a:solidFill>
              <a:latin typeface="Arial"/>
              <a:ea typeface="Arial"/>
              <a:cs typeface="Arial"/>
              <a:sym typeface="Arial"/>
            </a:endParaRPr>
          </a:p>
        </p:txBody>
      </p:sp>
      <p:sp>
        <p:nvSpPr>
          <p:cNvPr id="435" name="Google Shape;435;p5"/>
          <p:cNvSpPr/>
          <p:nvPr/>
        </p:nvSpPr>
        <p:spPr>
          <a:xfrm>
            <a:off x="10171748" y="4531400"/>
            <a:ext cx="3665815" cy="2398990"/>
          </a:xfrm>
          <a:prstGeom prst="roundRect">
            <a:avLst>
              <a:gd fmla="val 14167" name="adj"/>
            </a:avLst>
          </a:prstGeom>
          <a:solidFill>
            <a:srgbClr val="0A081B"/>
          </a:solidFill>
          <a:ln cap="flat" cmpd="sng" w="22850">
            <a:solidFill>
              <a:srgbClr val="0912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
          <p:cNvSpPr/>
          <p:nvPr/>
        </p:nvSpPr>
        <p:spPr>
          <a:xfrm>
            <a:off x="10421183" y="4780836"/>
            <a:ext cx="2517458" cy="3145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Señales</a:t>
            </a:r>
            <a:endParaRPr b="0" i="0" sz="1950" u="none" cap="none" strike="noStrike">
              <a:solidFill>
                <a:srgbClr val="000000"/>
              </a:solidFill>
              <a:latin typeface="Arial"/>
              <a:ea typeface="Arial"/>
              <a:cs typeface="Arial"/>
              <a:sym typeface="Arial"/>
            </a:endParaRPr>
          </a:p>
        </p:txBody>
      </p:sp>
      <p:sp>
        <p:nvSpPr>
          <p:cNvPr id="437" name="Google Shape;437;p5"/>
          <p:cNvSpPr/>
          <p:nvPr/>
        </p:nvSpPr>
        <p:spPr>
          <a:xfrm>
            <a:off x="10421183" y="5231249"/>
            <a:ext cx="3166943" cy="14497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Son mecanismos de notificación asíncronos que permiten a los procesos comunicarse entre sí.</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descr="preencoded.png" id="443" name="Google Shape;443;p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44" name="Google Shape;444;p6"/>
          <p:cNvSpPr/>
          <p:nvPr/>
        </p:nvSpPr>
        <p:spPr>
          <a:xfrm>
            <a:off x="746760" y="749856"/>
            <a:ext cx="6138743" cy="592693"/>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F0FCFF"/>
              </a:buClr>
              <a:buSzPts val="3700"/>
              <a:buFont typeface="Spline Sans"/>
              <a:buNone/>
            </a:pPr>
            <a:r>
              <a:rPr b="1" i="0" lang="en-US" sz="3700" u="none" cap="none" strike="noStrike">
                <a:solidFill>
                  <a:srgbClr val="F0FCFF"/>
                </a:solidFill>
                <a:latin typeface="Spline Sans"/>
                <a:ea typeface="Spline Sans"/>
                <a:cs typeface="Spline Sans"/>
                <a:sym typeface="Spline Sans"/>
              </a:rPr>
              <a:t>Sincronización de procesos</a:t>
            </a:r>
            <a:endParaRPr b="0" i="0" sz="3700" u="none" cap="none" strike="noStrike">
              <a:solidFill>
                <a:srgbClr val="000000"/>
              </a:solidFill>
              <a:latin typeface="Arial"/>
              <a:ea typeface="Arial"/>
              <a:cs typeface="Arial"/>
              <a:sym typeface="Arial"/>
            </a:endParaRPr>
          </a:p>
        </p:txBody>
      </p:sp>
      <p:pic>
        <p:nvPicPr>
          <p:cNvPr descr="preencoded.png" id="445" name="Google Shape;445;p6"/>
          <p:cNvPicPr preferRelativeResize="0"/>
          <p:nvPr/>
        </p:nvPicPr>
        <p:blipFill rotWithShape="1">
          <a:blip r:embed="rId4">
            <a:alphaModFix/>
          </a:blip>
          <a:srcRect b="0" l="0" r="0" t="0"/>
          <a:stretch/>
        </p:blipFill>
        <p:spPr>
          <a:xfrm>
            <a:off x="746760" y="1662589"/>
            <a:ext cx="533400" cy="533400"/>
          </a:xfrm>
          <a:prstGeom prst="rect">
            <a:avLst/>
          </a:prstGeom>
          <a:noFill/>
          <a:ln>
            <a:noFill/>
          </a:ln>
        </p:spPr>
      </p:pic>
      <p:sp>
        <p:nvSpPr>
          <p:cNvPr id="446" name="Google Shape;446;p6"/>
          <p:cNvSpPr/>
          <p:nvPr/>
        </p:nvSpPr>
        <p:spPr>
          <a:xfrm>
            <a:off x="746760" y="2409349"/>
            <a:ext cx="2370892" cy="296228"/>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0E4E6"/>
              </a:buClr>
              <a:buSzPts val="1850"/>
              <a:buFont typeface="Spline Sans"/>
              <a:buNone/>
            </a:pPr>
            <a:r>
              <a:rPr b="1" i="0" lang="en-US" sz="1850" u="none" cap="none" strike="noStrike">
                <a:solidFill>
                  <a:srgbClr val="E0E4E6"/>
                </a:solidFill>
                <a:latin typeface="Spline Sans"/>
                <a:ea typeface="Spline Sans"/>
                <a:cs typeface="Spline Sans"/>
                <a:sym typeface="Spline Sans"/>
              </a:rPr>
              <a:t>Bloqueos</a:t>
            </a:r>
            <a:endParaRPr b="0" i="0" sz="1850" u="none" cap="none" strike="noStrike">
              <a:solidFill>
                <a:srgbClr val="000000"/>
              </a:solidFill>
              <a:latin typeface="Arial"/>
              <a:ea typeface="Arial"/>
              <a:cs typeface="Arial"/>
              <a:sym typeface="Arial"/>
            </a:endParaRPr>
          </a:p>
        </p:txBody>
      </p:sp>
      <p:sp>
        <p:nvSpPr>
          <p:cNvPr id="447" name="Google Shape;447;p6"/>
          <p:cNvSpPr/>
          <p:nvPr/>
        </p:nvSpPr>
        <p:spPr>
          <a:xfrm>
            <a:off x="746760" y="2833568"/>
            <a:ext cx="7650480" cy="341352"/>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0E4E6"/>
              </a:buClr>
              <a:buSzPts val="1650"/>
              <a:buFont typeface="Barlow"/>
              <a:buNone/>
            </a:pPr>
            <a:r>
              <a:rPr b="0" i="0" lang="en-US" sz="1650" u="none" cap="none" strike="noStrike">
                <a:solidFill>
                  <a:srgbClr val="E0E4E6"/>
                </a:solidFill>
                <a:latin typeface="Barlow"/>
                <a:ea typeface="Barlow"/>
                <a:cs typeface="Barlow"/>
                <a:sym typeface="Barlow"/>
              </a:rPr>
              <a:t>Permiten que un proceso obtenga el control exclusivo de un recurso compartido.</a:t>
            </a:r>
            <a:endParaRPr b="0" i="0" sz="1650" u="none" cap="none" strike="noStrike">
              <a:solidFill>
                <a:srgbClr val="000000"/>
              </a:solidFill>
              <a:latin typeface="Arial"/>
              <a:ea typeface="Arial"/>
              <a:cs typeface="Arial"/>
              <a:sym typeface="Arial"/>
            </a:endParaRPr>
          </a:p>
        </p:txBody>
      </p:sp>
      <p:pic>
        <p:nvPicPr>
          <p:cNvPr descr="preencoded.png" id="448" name="Google Shape;448;p6"/>
          <p:cNvPicPr preferRelativeResize="0"/>
          <p:nvPr/>
        </p:nvPicPr>
        <p:blipFill rotWithShape="1">
          <a:blip r:embed="rId5">
            <a:alphaModFix/>
          </a:blip>
          <a:srcRect b="0" l="0" r="0" t="0"/>
          <a:stretch/>
        </p:blipFill>
        <p:spPr>
          <a:xfrm>
            <a:off x="746760" y="3815001"/>
            <a:ext cx="533400" cy="533400"/>
          </a:xfrm>
          <a:prstGeom prst="rect">
            <a:avLst/>
          </a:prstGeom>
          <a:noFill/>
          <a:ln>
            <a:noFill/>
          </a:ln>
        </p:spPr>
      </p:pic>
      <p:sp>
        <p:nvSpPr>
          <p:cNvPr id="449" name="Google Shape;449;p6"/>
          <p:cNvSpPr/>
          <p:nvPr/>
        </p:nvSpPr>
        <p:spPr>
          <a:xfrm>
            <a:off x="746760" y="4561761"/>
            <a:ext cx="2370892" cy="296228"/>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0E4E6"/>
              </a:buClr>
              <a:buSzPts val="1850"/>
              <a:buFont typeface="Spline Sans"/>
              <a:buNone/>
            </a:pPr>
            <a:r>
              <a:rPr b="1" i="0" lang="en-US" sz="1850" u="none" cap="none" strike="noStrike">
                <a:solidFill>
                  <a:srgbClr val="E0E4E6"/>
                </a:solidFill>
                <a:latin typeface="Spline Sans"/>
                <a:ea typeface="Spline Sans"/>
                <a:cs typeface="Spline Sans"/>
                <a:sym typeface="Spline Sans"/>
              </a:rPr>
              <a:t>Semáforos</a:t>
            </a:r>
            <a:endParaRPr b="0" i="0" sz="1850" u="none" cap="none" strike="noStrike">
              <a:solidFill>
                <a:srgbClr val="000000"/>
              </a:solidFill>
              <a:latin typeface="Arial"/>
              <a:ea typeface="Arial"/>
              <a:cs typeface="Arial"/>
              <a:sym typeface="Arial"/>
            </a:endParaRPr>
          </a:p>
        </p:txBody>
      </p:sp>
      <p:sp>
        <p:nvSpPr>
          <p:cNvPr id="450" name="Google Shape;450;p6"/>
          <p:cNvSpPr/>
          <p:nvPr/>
        </p:nvSpPr>
        <p:spPr>
          <a:xfrm>
            <a:off x="746760" y="4985980"/>
            <a:ext cx="7650480" cy="341352"/>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0E4E6"/>
              </a:buClr>
              <a:buSzPts val="1650"/>
              <a:buFont typeface="Barlow"/>
              <a:buNone/>
            </a:pPr>
            <a:r>
              <a:rPr b="0" i="0" lang="en-US" sz="1650" u="none" cap="none" strike="noStrike">
                <a:solidFill>
                  <a:srgbClr val="E0E4E6"/>
                </a:solidFill>
                <a:latin typeface="Barlow"/>
                <a:ea typeface="Barlow"/>
                <a:cs typeface="Barlow"/>
                <a:sym typeface="Barlow"/>
              </a:rPr>
              <a:t>Controlan el acceso a recursos compartidos mediante un contador de permisos.</a:t>
            </a:r>
            <a:endParaRPr b="0" i="0" sz="1650" u="none" cap="none" strike="noStrike">
              <a:solidFill>
                <a:srgbClr val="000000"/>
              </a:solidFill>
              <a:latin typeface="Arial"/>
              <a:ea typeface="Arial"/>
              <a:cs typeface="Arial"/>
              <a:sym typeface="Arial"/>
            </a:endParaRPr>
          </a:p>
        </p:txBody>
      </p:sp>
      <p:pic>
        <p:nvPicPr>
          <p:cNvPr descr="preencoded.png" id="451" name="Google Shape;451;p6"/>
          <p:cNvPicPr preferRelativeResize="0"/>
          <p:nvPr/>
        </p:nvPicPr>
        <p:blipFill rotWithShape="1">
          <a:blip r:embed="rId6">
            <a:alphaModFix/>
          </a:blip>
          <a:srcRect b="0" l="0" r="0" t="0"/>
          <a:stretch/>
        </p:blipFill>
        <p:spPr>
          <a:xfrm>
            <a:off x="746760" y="5967413"/>
            <a:ext cx="533400" cy="533400"/>
          </a:xfrm>
          <a:prstGeom prst="rect">
            <a:avLst/>
          </a:prstGeom>
          <a:noFill/>
          <a:ln>
            <a:noFill/>
          </a:ln>
        </p:spPr>
      </p:pic>
      <p:sp>
        <p:nvSpPr>
          <p:cNvPr id="452" name="Google Shape;452;p6"/>
          <p:cNvSpPr/>
          <p:nvPr/>
        </p:nvSpPr>
        <p:spPr>
          <a:xfrm>
            <a:off x="746760" y="6714173"/>
            <a:ext cx="2370892" cy="296228"/>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0E4E6"/>
              </a:buClr>
              <a:buSzPts val="1850"/>
              <a:buFont typeface="Spline Sans"/>
              <a:buNone/>
            </a:pPr>
            <a:r>
              <a:rPr b="1" i="0" lang="en-US" sz="1850" u="none" cap="none" strike="noStrike">
                <a:solidFill>
                  <a:srgbClr val="E0E4E6"/>
                </a:solidFill>
                <a:latin typeface="Spline Sans"/>
                <a:ea typeface="Spline Sans"/>
                <a:cs typeface="Spline Sans"/>
                <a:sym typeface="Spline Sans"/>
              </a:rPr>
              <a:t>Monitores</a:t>
            </a:r>
            <a:endParaRPr b="0" i="0" sz="1850" u="none" cap="none" strike="noStrike">
              <a:solidFill>
                <a:srgbClr val="000000"/>
              </a:solidFill>
              <a:latin typeface="Arial"/>
              <a:ea typeface="Arial"/>
              <a:cs typeface="Arial"/>
              <a:sym typeface="Arial"/>
            </a:endParaRPr>
          </a:p>
        </p:txBody>
      </p:sp>
      <p:sp>
        <p:nvSpPr>
          <p:cNvPr id="453" name="Google Shape;453;p6"/>
          <p:cNvSpPr/>
          <p:nvPr/>
        </p:nvSpPr>
        <p:spPr>
          <a:xfrm>
            <a:off x="746760" y="7138392"/>
            <a:ext cx="7650480" cy="341352"/>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0E4E6"/>
              </a:buClr>
              <a:buSzPts val="1650"/>
              <a:buFont typeface="Barlow"/>
              <a:buNone/>
            </a:pPr>
            <a:r>
              <a:rPr b="0" i="0" lang="en-US" sz="1650" u="none" cap="none" strike="noStrike">
                <a:solidFill>
                  <a:srgbClr val="E0E4E6"/>
                </a:solidFill>
                <a:latin typeface="Barlow"/>
                <a:ea typeface="Barlow"/>
                <a:cs typeface="Barlow"/>
                <a:sym typeface="Barlow"/>
              </a:rPr>
              <a:t>Proporcionan un mecanismo de sincronización a nivel de objeto o módulo.</a:t>
            </a:r>
            <a:endParaRPr b="0" i="0" sz="165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preencoded.png" id="459" name="Google Shape;459;p7"/>
          <p:cNvPicPr preferRelativeResize="0"/>
          <p:nvPr/>
        </p:nvPicPr>
        <p:blipFill rotWithShape="1">
          <a:blip r:embed="rId3">
            <a:alphaModFix/>
          </a:blip>
          <a:srcRect b="0" l="0" r="0" t="0"/>
          <a:stretch/>
        </p:blipFill>
        <p:spPr>
          <a:xfrm>
            <a:off x="0" y="0"/>
            <a:ext cx="5486400" cy="8233529"/>
          </a:xfrm>
          <a:prstGeom prst="rect">
            <a:avLst/>
          </a:prstGeom>
          <a:noFill/>
          <a:ln>
            <a:noFill/>
          </a:ln>
        </p:spPr>
      </p:pic>
      <p:sp>
        <p:nvSpPr>
          <p:cNvPr id="460" name="Google Shape;460;p7"/>
          <p:cNvSpPr/>
          <p:nvPr/>
        </p:nvSpPr>
        <p:spPr>
          <a:xfrm>
            <a:off x="6274713" y="619363"/>
            <a:ext cx="7567374" cy="1251347"/>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0FCFF"/>
              </a:buClr>
              <a:buSzPts val="3900"/>
              <a:buFont typeface="Spline Sans"/>
              <a:buNone/>
            </a:pPr>
            <a:r>
              <a:rPr b="1" i="0" lang="en-US" sz="3900" u="none" cap="none" strike="noStrike">
                <a:solidFill>
                  <a:srgbClr val="F0FCFF"/>
                </a:solidFill>
                <a:latin typeface="Spline Sans"/>
                <a:ea typeface="Spline Sans"/>
                <a:cs typeface="Spline Sans"/>
                <a:sym typeface="Spline Sans"/>
              </a:rPr>
              <a:t>Problemas clásicos de concurrencia</a:t>
            </a:r>
            <a:endParaRPr b="0" i="0" sz="3900" u="none" cap="none" strike="noStrike">
              <a:solidFill>
                <a:srgbClr val="000000"/>
              </a:solidFill>
              <a:latin typeface="Arial"/>
              <a:ea typeface="Arial"/>
              <a:cs typeface="Arial"/>
              <a:sym typeface="Arial"/>
            </a:endParaRPr>
          </a:p>
        </p:txBody>
      </p:sp>
      <p:pic>
        <p:nvPicPr>
          <p:cNvPr descr="preencoded.png" id="461" name="Google Shape;461;p7"/>
          <p:cNvPicPr preferRelativeResize="0"/>
          <p:nvPr/>
        </p:nvPicPr>
        <p:blipFill rotWithShape="1">
          <a:blip r:embed="rId4">
            <a:alphaModFix/>
          </a:blip>
          <a:srcRect b="0" l="0" r="0" t="0"/>
          <a:stretch/>
        </p:blipFill>
        <p:spPr>
          <a:xfrm>
            <a:off x="6274713" y="2208490"/>
            <a:ext cx="1126093" cy="1801892"/>
          </a:xfrm>
          <a:prstGeom prst="rect">
            <a:avLst/>
          </a:prstGeom>
          <a:noFill/>
          <a:ln>
            <a:noFill/>
          </a:ln>
        </p:spPr>
      </p:pic>
      <p:sp>
        <p:nvSpPr>
          <p:cNvPr id="462" name="Google Shape;462;p7"/>
          <p:cNvSpPr/>
          <p:nvPr/>
        </p:nvSpPr>
        <p:spPr>
          <a:xfrm>
            <a:off x="7738586" y="2433638"/>
            <a:ext cx="2951559" cy="312777"/>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Problema de los filósofos</a:t>
            </a:r>
            <a:endParaRPr b="0" i="0" sz="1950" u="none" cap="none" strike="noStrike">
              <a:solidFill>
                <a:srgbClr val="000000"/>
              </a:solidFill>
              <a:latin typeface="Arial"/>
              <a:ea typeface="Arial"/>
              <a:cs typeface="Arial"/>
              <a:sym typeface="Arial"/>
            </a:endParaRPr>
          </a:p>
        </p:txBody>
      </p:sp>
      <p:sp>
        <p:nvSpPr>
          <p:cNvPr id="463" name="Google Shape;463;p7"/>
          <p:cNvSpPr/>
          <p:nvPr/>
        </p:nvSpPr>
        <p:spPr>
          <a:xfrm>
            <a:off x="7738586" y="2881551"/>
            <a:ext cx="6103501" cy="72080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Cómo evitar el bloqueo mutuo cuando varios procesos compiten por recursos limitados.</a:t>
            </a:r>
            <a:endParaRPr b="0" i="0" sz="1750" u="none" cap="none" strike="noStrike">
              <a:solidFill>
                <a:srgbClr val="000000"/>
              </a:solidFill>
              <a:latin typeface="Arial"/>
              <a:ea typeface="Arial"/>
              <a:cs typeface="Arial"/>
              <a:sym typeface="Arial"/>
            </a:endParaRPr>
          </a:p>
        </p:txBody>
      </p:sp>
      <p:pic>
        <p:nvPicPr>
          <p:cNvPr descr="preencoded.png" id="464" name="Google Shape;464;p7"/>
          <p:cNvPicPr preferRelativeResize="0"/>
          <p:nvPr/>
        </p:nvPicPr>
        <p:blipFill rotWithShape="1">
          <a:blip r:embed="rId5">
            <a:alphaModFix/>
          </a:blip>
          <a:srcRect b="0" l="0" r="0" t="0"/>
          <a:stretch/>
        </p:blipFill>
        <p:spPr>
          <a:xfrm>
            <a:off x="6274713" y="4010382"/>
            <a:ext cx="1126093" cy="1801892"/>
          </a:xfrm>
          <a:prstGeom prst="rect">
            <a:avLst/>
          </a:prstGeom>
          <a:noFill/>
          <a:ln>
            <a:noFill/>
          </a:ln>
        </p:spPr>
      </p:pic>
      <p:sp>
        <p:nvSpPr>
          <p:cNvPr id="465" name="Google Shape;465;p7"/>
          <p:cNvSpPr/>
          <p:nvPr/>
        </p:nvSpPr>
        <p:spPr>
          <a:xfrm>
            <a:off x="7738586" y="4235529"/>
            <a:ext cx="2502575" cy="312777"/>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Condición de carrera</a:t>
            </a:r>
            <a:endParaRPr b="0" i="0" sz="1950" u="none" cap="none" strike="noStrike">
              <a:solidFill>
                <a:srgbClr val="000000"/>
              </a:solidFill>
              <a:latin typeface="Arial"/>
              <a:ea typeface="Arial"/>
              <a:cs typeface="Arial"/>
              <a:sym typeface="Arial"/>
            </a:endParaRPr>
          </a:p>
        </p:txBody>
      </p:sp>
      <p:sp>
        <p:nvSpPr>
          <p:cNvPr id="466" name="Google Shape;466;p7"/>
          <p:cNvSpPr/>
          <p:nvPr/>
        </p:nvSpPr>
        <p:spPr>
          <a:xfrm>
            <a:off x="7738586" y="4683443"/>
            <a:ext cx="6103501" cy="72080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Cómo garantizar la ejecución atómica de instrucciones críticas para evitar resultados inconsistentes.</a:t>
            </a:r>
            <a:endParaRPr b="0" i="0" sz="1750" u="none" cap="none" strike="noStrike">
              <a:solidFill>
                <a:srgbClr val="000000"/>
              </a:solidFill>
              <a:latin typeface="Arial"/>
              <a:ea typeface="Arial"/>
              <a:cs typeface="Arial"/>
              <a:sym typeface="Arial"/>
            </a:endParaRPr>
          </a:p>
        </p:txBody>
      </p:sp>
      <p:pic>
        <p:nvPicPr>
          <p:cNvPr descr="preencoded.png" id="467" name="Google Shape;467;p7"/>
          <p:cNvPicPr preferRelativeResize="0"/>
          <p:nvPr/>
        </p:nvPicPr>
        <p:blipFill rotWithShape="1">
          <a:blip r:embed="rId6">
            <a:alphaModFix/>
          </a:blip>
          <a:srcRect b="0" l="0" r="0" t="0"/>
          <a:stretch/>
        </p:blipFill>
        <p:spPr>
          <a:xfrm>
            <a:off x="6274713" y="5812274"/>
            <a:ext cx="1126093" cy="1801892"/>
          </a:xfrm>
          <a:prstGeom prst="rect">
            <a:avLst/>
          </a:prstGeom>
          <a:noFill/>
          <a:ln>
            <a:noFill/>
          </a:ln>
        </p:spPr>
      </p:pic>
      <p:sp>
        <p:nvSpPr>
          <p:cNvPr id="468" name="Google Shape;468;p7"/>
          <p:cNvSpPr/>
          <p:nvPr/>
        </p:nvSpPr>
        <p:spPr>
          <a:xfrm>
            <a:off x="7738586" y="6037421"/>
            <a:ext cx="2745105" cy="312777"/>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Productor-Consumidor</a:t>
            </a:r>
            <a:endParaRPr b="0" i="0" sz="1950" u="none" cap="none" strike="noStrike">
              <a:solidFill>
                <a:srgbClr val="000000"/>
              </a:solidFill>
              <a:latin typeface="Arial"/>
              <a:ea typeface="Arial"/>
              <a:cs typeface="Arial"/>
              <a:sym typeface="Arial"/>
            </a:endParaRPr>
          </a:p>
        </p:txBody>
      </p:sp>
      <p:sp>
        <p:nvSpPr>
          <p:cNvPr id="469" name="Google Shape;469;p7"/>
          <p:cNvSpPr/>
          <p:nvPr/>
        </p:nvSpPr>
        <p:spPr>
          <a:xfrm>
            <a:off x="7738586" y="6485334"/>
            <a:ext cx="6103501" cy="72080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Cómo sincronizar el flujo de datos entre procesos que producen y consumen información.</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descr="preencoded.png" id="475" name="Google Shape;475;g36c7297b23b_0_0"/>
          <p:cNvPicPr preferRelativeResize="0"/>
          <p:nvPr/>
        </p:nvPicPr>
        <p:blipFill rotWithShape="1">
          <a:blip r:embed="rId3">
            <a:alphaModFix/>
          </a:blip>
          <a:srcRect b="0" l="0" r="0" t="0"/>
          <a:stretch/>
        </p:blipFill>
        <p:spPr>
          <a:xfrm>
            <a:off x="9144000" y="-1962"/>
            <a:ext cx="5486400" cy="8233528"/>
          </a:xfrm>
          <a:prstGeom prst="rect">
            <a:avLst/>
          </a:prstGeom>
          <a:noFill/>
          <a:ln>
            <a:noFill/>
          </a:ln>
        </p:spPr>
      </p:pic>
      <p:sp>
        <p:nvSpPr>
          <p:cNvPr id="476" name="Google Shape;476;g36c7297b23b_0_0"/>
          <p:cNvSpPr/>
          <p:nvPr/>
        </p:nvSpPr>
        <p:spPr>
          <a:xfrm>
            <a:off x="867313" y="619363"/>
            <a:ext cx="7567500" cy="12513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0FCFF"/>
              </a:buClr>
              <a:buSzPts val="3900"/>
              <a:buFont typeface="Spline Sans"/>
              <a:buNone/>
            </a:pPr>
            <a:r>
              <a:rPr b="1" i="0" lang="en-US" sz="3900" u="none" cap="none" strike="noStrike">
                <a:solidFill>
                  <a:srgbClr val="F0FCFF"/>
                </a:solidFill>
                <a:latin typeface="Spline Sans"/>
                <a:ea typeface="Spline Sans"/>
                <a:cs typeface="Spline Sans"/>
                <a:sym typeface="Spline Sans"/>
              </a:rPr>
              <a:t>Problemas clásicos de concurrencia</a:t>
            </a:r>
            <a:endParaRPr b="0" i="0" sz="3900" u="none" cap="none" strike="noStrike">
              <a:solidFill>
                <a:srgbClr val="000000"/>
              </a:solidFill>
              <a:latin typeface="Arial"/>
              <a:ea typeface="Arial"/>
              <a:cs typeface="Arial"/>
              <a:sym typeface="Arial"/>
            </a:endParaRPr>
          </a:p>
        </p:txBody>
      </p:sp>
      <p:pic>
        <p:nvPicPr>
          <p:cNvPr descr="preencoded.png" id="477" name="Google Shape;477;g36c7297b23b_0_0"/>
          <p:cNvPicPr preferRelativeResize="0"/>
          <p:nvPr/>
        </p:nvPicPr>
        <p:blipFill rotWithShape="1">
          <a:blip r:embed="rId4">
            <a:alphaModFix/>
          </a:blip>
          <a:srcRect b="0" l="0" r="0" t="0"/>
          <a:stretch/>
        </p:blipFill>
        <p:spPr>
          <a:xfrm>
            <a:off x="867313" y="2208490"/>
            <a:ext cx="1126093" cy="1801892"/>
          </a:xfrm>
          <a:prstGeom prst="rect">
            <a:avLst/>
          </a:prstGeom>
          <a:noFill/>
          <a:ln>
            <a:noFill/>
          </a:ln>
        </p:spPr>
      </p:pic>
      <p:sp>
        <p:nvSpPr>
          <p:cNvPr id="478" name="Google Shape;478;g36c7297b23b_0_0"/>
          <p:cNvSpPr/>
          <p:nvPr/>
        </p:nvSpPr>
        <p:spPr>
          <a:xfrm>
            <a:off x="2331166" y="2433650"/>
            <a:ext cx="5486400" cy="312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lang="en-US" sz="1950">
                <a:solidFill>
                  <a:srgbClr val="E0E4E6"/>
                </a:solidFill>
                <a:latin typeface="Spline Sans"/>
                <a:ea typeface="Spline Sans"/>
                <a:cs typeface="Spline Sans"/>
                <a:sym typeface="Spline Sans"/>
              </a:rPr>
              <a:t>Problema de los lectores-escritores</a:t>
            </a:r>
            <a:endParaRPr b="0" i="0" sz="1950" u="none" cap="none" strike="noStrike">
              <a:solidFill>
                <a:srgbClr val="000000"/>
              </a:solidFill>
              <a:latin typeface="Arial"/>
              <a:ea typeface="Arial"/>
              <a:cs typeface="Arial"/>
              <a:sym typeface="Arial"/>
            </a:endParaRPr>
          </a:p>
        </p:txBody>
      </p:sp>
      <p:sp>
        <p:nvSpPr>
          <p:cNvPr id="479" name="Google Shape;479;g36c7297b23b_0_0"/>
          <p:cNvSpPr/>
          <p:nvPr/>
        </p:nvSpPr>
        <p:spPr>
          <a:xfrm>
            <a:off x="2331175" y="2881549"/>
            <a:ext cx="6103500" cy="1128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lang="en-US" sz="1750">
                <a:solidFill>
                  <a:srgbClr val="E0E4E6"/>
                </a:solidFill>
                <a:latin typeface="Barlow"/>
                <a:ea typeface="Barlow"/>
                <a:cs typeface="Barlow"/>
                <a:sym typeface="Barlow"/>
              </a:rPr>
              <a:t>Múltiples lectores y escritores acceden a una base de datos compartida. Los lectores pueden acceder simultáneamente, pero los escritores requieren acceso exclusivo.</a:t>
            </a:r>
            <a:endParaRPr b="0" i="0" sz="1750" u="none" cap="none" strike="noStrike">
              <a:solidFill>
                <a:srgbClr val="000000"/>
              </a:solidFill>
              <a:latin typeface="Arial"/>
              <a:ea typeface="Arial"/>
              <a:cs typeface="Arial"/>
              <a:sym typeface="Arial"/>
            </a:endParaRPr>
          </a:p>
        </p:txBody>
      </p:sp>
      <p:pic>
        <p:nvPicPr>
          <p:cNvPr descr="preencoded.png" id="480" name="Google Shape;480;g36c7297b23b_0_0"/>
          <p:cNvPicPr preferRelativeResize="0"/>
          <p:nvPr/>
        </p:nvPicPr>
        <p:blipFill rotWithShape="1">
          <a:blip r:embed="rId5">
            <a:alphaModFix/>
          </a:blip>
          <a:srcRect b="0" l="0" r="0" t="0"/>
          <a:stretch/>
        </p:blipFill>
        <p:spPr>
          <a:xfrm>
            <a:off x="867313" y="4010382"/>
            <a:ext cx="1126093" cy="1801892"/>
          </a:xfrm>
          <a:prstGeom prst="rect">
            <a:avLst/>
          </a:prstGeom>
          <a:noFill/>
          <a:ln>
            <a:noFill/>
          </a:ln>
        </p:spPr>
      </p:pic>
      <p:sp>
        <p:nvSpPr>
          <p:cNvPr id="481" name="Google Shape;481;g36c7297b23b_0_0"/>
          <p:cNvSpPr/>
          <p:nvPr/>
        </p:nvSpPr>
        <p:spPr>
          <a:xfrm>
            <a:off x="2331160" y="4235525"/>
            <a:ext cx="5984700" cy="312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lang="en-US" sz="1950">
                <a:solidFill>
                  <a:srgbClr val="E0E4E6"/>
                </a:solidFill>
                <a:latin typeface="Spline Sans"/>
                <a:ea typeface="Spline Sans"/>
                <a:cs typeface="Spline Sans"/>
                <a:sym typeface="Spline Sans"/>
              </a:rPr>
              <a:t>Problema del barbero dormilón</a:t>
            </a:r>
            <a:endParaRPr b="0" i="0" sz="1950" u="none" cap="none" strike="noStrike">
              <a:solidFill>
                <a:srgbClr val="000000"/>
              </a:solidFill>
              <a:latin typeface="Arial"/>
              <a:ea typeface="Arial"/>
              <a:cs typeface="Arial"/>
              <a:sym typeface="Arial"/>
            </a:endParaRPr>
          </a:p>
        </p:txBody>
      </p:sp>
      <p:sp>
        <p:nvSpPr>
          <p:cNvPr id="482" name="Google Shape;482;g36c7297b23b_0_0"/>
          <p:cNvSpPr/>
          <p:nvPr/>
        </p:nvSpPr>
        <p:spPr>
          <a:xfrm>
            <a:off x="2331186" y="4683443"/>
            <a:ext cx="6103500" cy="720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lang="en-US" sz="1750">
                <a:solidFill>
                  <a:srgbClr val="E0E4E6"/>
                </a:solidFill>
                <a:latin typeface="Barlow"/>
                <a:ea typeface="Barlow"/>
                <a:cs typeface="Barlow"/>
                <a:sym typeface="Barlow"/>
              </a:rPr>
              <a:t>Coordinar la comunicación barbero-cliente sin condiciones de carrera.</a:t>
            </a:r>
            <a:endParaRPr b="0" i="0" sz="1750" u="none" cap="none" strike="noStrike">
              <a:solidFill>
                <a:srgbClr val="000000"/>
              </a:solidFill>
              <a:latin typeface="Arial"/>
              <a:ea typeface="Arial"/>
              <a:cs typeface="Arial"/>
              <a:sym typeface="Arial"/>
            </a:endParaRPr>
          </a:p>
        </p:txBody>
      </p:sp>
      <p:pic>
        <p:nvPicPr>
          <p:cNvPr descr="preencoded.png" id="483" name="Google Shape;483;g36c7297b23b_0_0"/>
          <p:cNvPicPr preferRelativeResize="0"/>
          <p:nvPr/>
        </p:nvPicPr>
        <p:blipFill rotWithShape="1">
          <a:blip r:embed="rId6">
            <a:alphaModFix/>
          </a:blip>
          <a:srcRect b="0" l="0" r="0" t="0"/>
          <a:stretch/>
        </p:blipFill>
        <p:spPr>
          <a:xfrm>
            <a:off x="867313" y="5812274"/>
            <a:ext cx="1126093" cy="1801892"/>
          </a:xfrm>
          <a:prstGeom prst="rect">
            <a:avLst/>
          </a:prstGeom>
          <a:noFill/>
          <a:ln>
            <a:noFill/>
          </a:ln>
        </p:spPr>
      </p:pic>
      <p:sp>
        <p:nvSpPr>
          <p:cNvPr id="484" name="Google Shape;484;g36c7297b23b_0_0"/>
          <p:cNvSpPr/>
          <p:nvPr/>
        </p:nvSpPr>
        <p:spPr>
          <a:xfrm>
            <a:off x="2331162" y="6037425"/>
            <a:ext cx="6103500" cy="312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lang="en-US" sz="1950">
                <a:solidFill>
                  <a:srgbClr val="E0E4E6"/>
                </a:solidFill>
                <a:latin typeface="Spline Sans"/>
                <a:ea typeface="Spline Sans"/>
                <a:cs typeface="Spline Sans"/>
                <a:sym typeface="Spline Sans"/>
              </a:rPr>
              <a:t>Problema de sincronización por señales</a:t>
            </a:r>
            <a:endParaRPr b="0" i="0" sz="1950" u="none" cap="none" strike="noStrike">
              <a:solidFill>
                <a:srgbClr val="000000"/>
              </a:solidFill>
              <a:latin typeface="Arial"/>
              <a:ea typeface="Arial"/>
              <a:cs typeface="Arial"/>
              <a:sym typeface="Arial"/>
            </a:endParaRPr>
          </a:p>
        </p:txBody>
      </p:sp>
      <p:sp>
        <p:nvSpPr>
          <p:cNvPr id="485" name="Google Shape;485;g36c7297b23b_0_0"/>
          <p:cNvSpPr/>
          <p:nvPr/>
        </p:nvSpPr>
        <p:spPr>
          <a:xfrm>
            <a:off x="2331186" y="6485334"/>
            <a:ext cx="6103500" cy="720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lang="en-US" sz="1750">
                <a:solidFill>
                  <a:srgbClr val="E0E4E6"/>
                </a:solidFill>
                <a:latin typeface="Barlow"/>
                <a:ea typeface="Barlow"/>
                <a:cs typeface="Barlow"/>
                <a:sym typeface="Barlow"/>
              </a:rPr>
              <a:t>Un hilo debe cargar datos antes de que otro los procese.</a:t>
            </a:r>
            <a:endParaRPr b="0" i="0" sz="1750" u="none" cap="none" strike="noStrike">
              <a:solidFill>
                <a:srgbClr val="000000"/>
              </a:solidFill>
              <a:latin typeface="Arial"/>
              <a:ea typeface="Arial"/>
              <a:cs typeface="Arial"/>
              <a:sym typeface="Arial"/>
            </a:endParaRPr>
          </a:p>
        </p:txBody>
      </p:sp>
      <p:sp>
        <p:nvSpPr>
          <p:cNvPr id="486" name="Google Shape;486;g36c7297b23b_0_0"/>
          <p:cNvSpPr txBox="1"/>
          <p:nvPr/>
        </p:nvSpPr>
        <p:spPr>
          <a:xfrm>
            <a:off x="1239200" y="2805350"/>
            <a:ext cx="382800" cy="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lt1"/>
                </a:solidFill>
                <a:highlight>
                  <a:schemeClr val="dk1"/>
                </a:highlight>
              </a:rPr>
              <a:t>4</a:t>
            </a:r>
            <a:endParaRPr b="1" sz="3000">
              <a:solidFill>
                <a:schemeClr val="lt1"/>
              </a:solidFill>
              <a:highlight>
                <a:schemeClr val="dk1"/>
              </a:highlight>
            </a:endParaRPr>
          </a:p>
        </p:txBody>
      </p:sp>
      <p:sp>
        <p:nvSpPr>
          <p:cNvPr id="487" name="Google Shape;487;g36c7297b23b_0_0"/>
          <p:cNvSpPr txBox="1"/>
          <p:nvPr/>
        </p:nvSpPr>
        <p:spPr>
          <a:xfrm>
            <a:off x="1239050" y="4550875"/>
            <a:ext cx="382800" cy="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lt1"/>
                </a:solidFill>
                <a:highlight>
                  <a:schemeClr val="dk1"/>
                </a:highlight>
              </a:rPr>
              <a:t>5</a:t>
            </a:r>
            <a:endParaRPr b="1" sz="3000">
              <a:solidFill>
                <a:schemeClr val="lt1"/>
              </a:solidFill>
              <a:highlight>
                <a:schemeClr val="dk1"/>
              </a:highlight>
            </a:endParaRPr>
          </a:p>
        </p:txBody>
      </p:sp>
      <p:sp>
        <p:nvSpPr>
          <p:cNvPr id="488" name="Google Shape;488;g36c7297b23b_0_0"/>
          <p:cNvSpPr txBox="1"/>
          <p:nvPr/>
        </p:nvSpPr>
        <p:spPr>
          <a:xfrm>
            <a:off x="1239050" y="6352775"/>
            <a:ext cx="382800" cy="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lt1"/>
                </a:solidFill>
                <a:highlight>
                  <a:schemeClr val="dk1"/>
                </a:highlight>
              </a:rPr>
              <a:t>6</a:t>
            </a:r>
            <a:endParaRPr b="1" sz="3000">
              <a:solidFill>
                <a:schemeClr val="lt1"/>
              </a:solidFill>
              <a:highlight>
                <a:schemeClr val="dk1"/>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descr="preencoded.png" id="494" name="Google Shape;494;p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95" name="Google Shape;495;p8"/>
          <p:cNvSpPr/>
          <p:nvPr/>
        </p:nvSpPr>
        <p:spPr>
          <a:xfrm>
            <a:off x="6350437" y="2065258"/>
            <a:ext cx="5486400"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Conclusión</a:t>
            </a:r>
            <a:endParaRPr b="0" i="0" sz="4300" u="none" cap="none" strike="noStrike">
              <a:solidFill>
                <a:srgbClr val="000000"/>
              </a:solidFill>
              <a:latin typeface="Arial"/>
              <a:ea typeface="Arial"/>
              <a:cs typeface="Arial"/>
              <a:sym typeface="Arial"/>
            </a:endParaRPr>
          </a:p>
        </p:txBody>
      </p:sp>
      <p:sp>
        <p:nvSpPr>
          <p:cNvPr id="496" name="Google Shape;496;p8"/>
          <p:cNvSpPr/>
          <p:nvPr/>
        </p:nvSpPr>
        <p:spPr>
          <a:xfrm>
            <a:off x="6350437" y="3121343"/>
            <a:ext cx="7415927"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La programación concurrente es fundamental en el desarrollo de sistemas modernos, pero también conlleva desafíos de sincronización y coordinación que deben ser abordados cuidadosamente.</a:t>
            </a:r>
            <a:endParaRPr b="0" i="0" sz="1900" u="none" cap="none" strike="noStrike">
              <a:solidFill>
                <a:srgbClr val="000000"/>
              </a:solidFill>
              <a:latin typeface="Arial"/>
              <a:ea typeface="Arial"/>
              <a:cs typeface="Arial"/>
              <a:sym typeface="Arial"/>
            </a:endParaRPr>
          </a:p>
        </p:txBody>
      </p:sp>
      <p:sp>
        <p:nvSpPr>
          <p:cNvPr id="497" name="Google Shape;497;p8"/>
          <p:cNvSpPr/>
          <p:nvPr/>
        </p:nvSpPr>
        <p:spPr>
          <a:xfrm>
            <a:off x="6350437" y="4979194"/>
            <a:ext cx="7415927"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Comprender los conceptos clave, como hilos, procesos, planificación y sincronización, es esencial para diseñar e implementar aplicaciones concurrentes eficientes y robustas.</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60973c0f73_0_1008"/>
          <p:cNvSpPr txBox="1"/>
          <p:nvPr>
            <p:ph type="title"/>
          </p:nvPr>
        </p:nvSpPr>
        <p:spPr>
          <a:xfrm>
            <a:off x="2076000" y="454920"/>
            <a:ext cx="11973600" cy="948600"/>
          </a:xfrm>
          <a:prstGeom prst="rect">
            <a:avLst/>
          </a:prstGeom>
        </p:spPr>
        <p:txBody>
          <a:bodyPr anchorCtr="0" anchor="t" bIns="146275" lIns="146275" spcFirstLastPara="1" rIns="146275" wrap="square" tIns="146275">
            <a:normAutofit fontScale="90000"/>
          </a:bodyPr>
          <a:lstStyle/>
          <a:p>
            <a:pPr indent="0" lvl="0" marL="0" rtl="0" algn="l">
              <a:spcBef>
                <a:spcPts val="0"/>
              </a:spcBef>
              <a:spcAft>
                <a:spcPts val="0"/>
              </a:spcAft>
              <a:buNone/>
            </a:pPr>
            <a:r>
              <a:rPr lang="en-US"/>
              <a:t>Valores y Actitudes Desarrolladas al Aprender Gesti</a:t>
            </a:r>
            <a:r>
              <a:rPr lang="en-US"/>
              <a:t>ón de procesos y concurrencia</a:t>
            </a:r>
            <a:endParaRPr/>
          </a:p>
        </p:txBody>
      </p:sp>
      <p:sp>
        <p:nvSpPr>
          <p:cNvPr id="503" name="Google Shape;503;g360973c0f73_0_1008"/>
          <p:cNvSpPr txBox="1"/>
          <p:nvPr/>
        </p:nvSpPr>
        <p:spPr>
          <a:xfrm>
            <a:off x="2066500" y="1617550"/>
            <a:ext cx="12294600" cy="6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2700">
                <a:solidFill>
                  <a:schemeClr val="lt1"/>
                </a:solidFill>
              </a:rPr>
              <a:t>Valores y Actitudes</a:t>
            </a:r>
            <a:endParaRPr b="1" sz="2700">
              <a:solidFill>
                <a:schemeClr val="lt1"/>
              </a:solidFill>
            </a:endParaRPr>
          </a:p>
          <a:p>
            <a:pPr indent="-361950" lvl="0" marL="457200" rtl="0" algn="l">
              <a:lnSpc>
                <a:spcPct val="115000"/>
              </a:lnSpc>
              <a:spcBef>
                <a:spcPts val="1200"/>
              </a:spcBef>
              <a:spcAft>
                <a:spcPts val="0"/>
              </a:spcAft>
              <a:buClr>
                <a:schemeClr val="lt1"/>
              </a:buClr>
              <a:buSzPts val="2100"/>
              <a:buAutoNum type="arabicPeriod"/>
            </a:pPr>
            <a:r>
              <a:rPr b="1" lang="en-US" sz="2100">
                <a:solidFill>
                  <a:schemeClr val="lt1"/>
                </a:solidFill>
              </a:rPr>
              <a:t>Creación y Terminación de Procesos</a:t>
            </a:r>
            <a:br>
              <a:rPr b="1" lang="en-US" sz="2100">
                <a:solidFill>
                  <a:schemeClr val="lt1"/>
                </a:solidFill>
              </a:rPr>
            </a:br>
            <a:endParaRPr b="1" sz="2100">
              <a:solidFill>
                <a:schemeClr val="lt1"/>
              </a:solidFill>
            </a:endParaRPr>
          </a:p>
          <a:p>
            <a:pPr indent="-361950" lvl="1" marL="914400" rtl="0" algn="l">
              <a:lnSpc>
                <a:spcPct val="115000"/>
              </a:lnSpc>
              <a:spcBef>
                <a:spcPts val="0"/>
              </a:spcBef>
              <a:spcAft>
                <a:spcPts val="0"/>
              </a:spcAft>
              <a:buClr>
                <a:schemeClr val="lt1"/>
              </a:buClr>
              <a:buSzPts val="2100"/>
              <a:buChar char="○"/>
            </a:pPr>
            <a:r>
              <a:rPr b="1" lang="en-US" sz="2100">
                <a:solidFill>
                  <a:schemeClr val="lt1"/>
                </a:solidFill>
              </a:rPr>
              <a:t>Responsabilidad:</a:t>
            </a:r>
            <a:r>
              <a:rPr lang="en-US" sz="2100">
                <a:solidFill>
                  <a:schemeClr val="lt1"/>
                </a:solidFill>
              </a:rPr>
              <a:t> Asumir el impacto de las acciones en los recursos del sistema.</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b="1" lang="en-US" sz="2100">
                <a:solidFill>
                  <a:schemeClr val="lt1"/>
                </a:solidFill>
              </a:rPr>
              <a:t>Cautela y Seguridad:</a:t>
            </a:r>
            <a:r>
              <a:rPr lang="en-US" sz="2100">
                <a:solidFill>
                  <a:schemeClr val="lt1"/>
                </a:solidFill>
              </a:rPr>
              <a:t> Actuar con precaución para evitar inestabilidad o vulnerabilidades.</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b="1" lang="en-US" sz="2100">
                <a:solidFill>
                  <a:schemeClr val="lt1"/>
                </a:solidFill>
              </a:rPr>
              <a:t>Precisión:</a:t>
            </a:r>
            <a:r>
              <a:rPr lang="en-US" sz="2100">
                <a:solidFill>
                  <a:schemeClr val="lt1"/>
                </a:solidFill>
              </a:rPr>
              <a:t> Ejecutar tareas de forma exacta para asegurar el correcto funcionamiento del sistema.</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b="1" lang="en-US" sz="2100">
                <a:solidFill>
                  <a:schemeClr val="lt1"/>
                </a:solidFill>
              </a:rPr>
              <a:t>Orden:</a:t>
            </a:r>
            <a:r>
              <a:rPr lang="en-US" sz="2100">
                <a:solidFill>
                  <a:schemeClr val="lt1"/>
                </a:solidFill>
              </a:rPr>
              <a:t> Mantener un seguimiento claro y una gestión organizada de los procesos.</a:t>
            </a:r>
            <a:endParaRPr sz="2100">
              <a:solidFill>
                <a:schemeClr val="lt1"/>
              </a:solidFill>
            </a:endParaRPr>
          </a:p>
          <a:p>
            <a:pPr indent="-361950" lvl="0" marL="457200" rtl="0" algn="l">
              <a:lnSpc>
                <a:spcPct val="115000"/>
              </a:lnSpc>
              <a:spcBef>
                <a:spcPts val="0"/>
              </a:spcBef>
              <a:spcAft>
                <a:spcPts val="0"/>
              </a:spcAft>
              <a:buClr>
                <a:schemeClr val="lt1"/>
              </a:buClr>
              <a:buSzPts val="2100"/>
              <a:buAutoNum type="arabicPeriod"/>
            </a:pPr>
            <a:r>
              <a:rPr b="1" lang="en-US" sz="2100">
                <a:solidFill>
                  <a:schemeClr val="lt1"/>
                </a:solidFill>
              </a:rPr>
              <a:t>Comandos para Gestión de Procesos en Linux</a:t>
            </a:r>
            <a:br>
              <a:rPr b="1" lang="en-US" sz="2100">
                <a:solidFill>
                  <a:schemeClr val="lt1"/>
                </a:solidFill>
              </a:rPr>
            </a:br>
            <a:endParaRPr b="1" sz="2600">
              <a:solidFill>
                <a:schemeClr val="lt1"/>
              </a:solidFill>
            </a:endParaRPr>
          </a:p>
          <a:p>
            <a:pPr indent="-361950" lvl="1" marL="914400" rtl="0" algn="l">
              <a:lnSpc>
                <a:spcPct val="115000"/>
              </a:lnSpc>
              <a:spcBef>
                <a:spcPts val="0"/>
              </a:spcBef>
              <a:spcAft>
                <a:spcPts val="0"/>
              </a:spcAft>
              <a:buClr>
                <a:schemeClr val="lt1"/>
              </a:buClr>
              <a:buSzPts val="2100"/>
              <a:buChar char="○"/>
            </a:pPr>
            <a:r>
              <a:rPr b="1" lang="en-US" sz="2100">
                <a:solidFill>
                  <a:schemeClr val="lt1"/>
                </a:solidFill>
              </a:rPr>
              <a:t>Habilidad y Pragmatismo:</a:t>
            </a:r>
            <a:r>
              <a:rPr lang="en-US" sz="2100">
                <a:solidFill>
                  <a:schemeClr val="lt1"/>
                </a:solidFill>
              </a:rPr>
              <a:t> Desarrollar la capacidad práctica para resolver problemas.</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b="1" lang="en-US" sz="2100">
                <a:solidFill>
                  <a:schemeClr val="lt1"/>
                </a:solidFill>
              </a:rPr>
              <a:t>Competencia Práctica:</a:t>
            </a:r>
            <a:r>
              <a:rPr lang="en-US" sz="2100">
                <a:solidFill>
                  <a:schemeClr val="lt1"/>
                </a:solidFill>
              </a:rPr>
              <a:t> Buscar la eficacia en la aplicación del conocimiento.</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b="1" lang="en-US" sz="2100">
                <a:solidFill>
                  <a:schemeClr val="lt1"/>
                </a:solidFill>
              </a:rPr>
              <a:t>Curiosidad y Exploración:</a:t>
            </a:r>
            <a:r>
              <a:rPr lang="en-US" sz="2100">
                <a:solidFill>
                  <a:schemeClr val="lt1"/>
                </a:solidFill>
              </a:rPr>
              <a:t> Ir más allá de lo básico para comprender a fondo.</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b="1" lang="en-US" sz="2100">
                <a:solidFill>
                  <a:schemeClr val="lt1"/>
                </a:solidFill>
              </a:rPr>
              <a:t>Confianza:</a:t>
            </a:r>
            <a:r>
              <a:rPr lang="en-US" sz="2100">
                <a:solidFill>
                  <a:schemeClr val="lt1"/>
                </a:solidFill>
              </a:rPr>
              <a:t> Sentirse seguro al administrar y depurar sistemas.</a:t>
            </a:r>
            <a:endParaRPr sz="2100">
              <a:solidFill>
                <a:schemeClr val="lt1"/>
              </a:solidFill>
            </a:endParaRPr>
          </a:p>
          <a:p>
            <a:pPr indent="-361950" lvl="0" marL="457200" rtl="0" algn="l">
              <a:lnSpc>
                <a:spcPct val="115000"/>
              </a:lnSpc>
              <a:spcBef>
                <a:spcPts val="0"/>
              </a:spcBef>
              <a:spcAft>
                <a:spcPts val="0"/>
              </a:spcAft>
              <a:buClr>
                <a:schemeClr val="lt1"/>
              </a:buClr>
              <a:buSzPts val="2100"/>
              <a:buAutoNum type="arabicPeriod"/>
            </a:pPr>
            <a:r>
              <a:t/>
            </a:r>
            <a:endParaRPr sz="2100">
              <a:solidFill>
                <a:schemeClr val="lt1"/>
              </a:solidFill>
            </a:endParaRPr>
          </a:p>
          <a:p>
            <a:pPr indent="0" lvl="0" marL="0" rtl="0" algn="l">
              <a:spcBef>
                <a:spcPts val="1200"/>
              </a:spcBef>
              <a:spcAft>
                <a:spcPts val="0"/>
              </a:spcAft>
              <a:buNone/>
            </a:pPr>
            <a:r>
              <a:t/>
            </a:r>
            <a:endParaRPr b="1" sz="25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37970cbc09a_0_53"/>
          <p:cNvSpPr txBox="1"/>
          <p:nvPr>
            <p:ph idx="1" type="body"/>
          </p:nvPr>
        </p:nvSpPr>
        <p:spPr>
          <a:xfrm>
            <a:off x="1774400" y="612247"/>
            <a:ext cx="12142800" cy="7401900"/>
          </a:xfrm>
          <a:prstGeom prst="rect">
            <a:avLst/>
          </a:prstGeom>
        </p:spPr>
        <p:txBody>
          <a:bodyPr anchorCtr="0" anchor="t" bIns="146275" lIns="146275" spcFirstLastPara="1" rIns="146275" wrap="square" tIns="146275">
            <a:noAutofit/>
          </a:bodyPr>
          <a:lstStyle/>
          <a:p>
            <a:pPr indent="-355600" lvl="0" marL="457200" rtl="0" algn="l">
              <a:spcBef>
                <a:spcPts val="1200"/>
              </a:spcBef>
              <a:spcAft>
                <a:spcPts val="0"/>
              </a:spcAft>
              <a:buClr>
                <a:schemeClr val="lt1"/>
              </a:buClr>
              <a:buSzPts val="2000"/>
              <a:buFont typeface="Arial"/>
              <a:buAutoNum type="arabicPeriod"/>
            </a:pPr>
            <a:r>
              <a:rPr b="1" lang="en-US" sz="2000">
                <a:latin typeface="Arial"/>
                <a:ea typeface="Arial"/>
                <a:cs typeface="Arial"/>
                <a:sym typeface="Arial"/>
              </a:rPr>
              <a:t>Señales en Linux</a:t>
            </a:r>
            <a:br>
              <a:rPr b="1" lang="en-US" sz="2000">
                <a:latin typeface="Arial"/>
                <a:ea typeface="Arial"/>
                <a:cs typeface="Arial"/>
                <a:sym typeface="Arial"/>
              </a:rPr>
            </a:br>
            <a:endParaRPr b="1"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Robustez y Resiliencia:</a:t>
            </a:r>
            <a:r>
              <a:rPr lang="en-US" sz="2000">
                <a:latin typeface="Arial"/>
                <a:ea typeface="Arial"/>
                <a:cs typeface="Arial"/>
                <a:sym typeface="Arial"/>
              </a:rPr>
              <a:t> Diseñar sistemas que puedan recuperarse de eventos inesperados.</a:t>
            </a:r>
            <a:endParaRPr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Adaptabilidad:</a:t>
            </a:r>
            <a:r>
              <a:rPr lang="en-US" sz="2000">
                <a:latin typeface="Arial"/>
                <a:ea typeface="Arial"/>
                <a:cs typeface="Arial"/>
                <a:sym typeface="Arial"/>
              </a:rPr>
              <a:t> Crear software que se ajuste a diferentes situaciones.</a:t>
            </a:r>
            <a:endParaRPr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Meticulosidad:</a:t>
            </a:r>
            <a:r>
              <a:rPr lang="en-US" sz="2000">
                <a:latin typeface="Arial"/>
                <a:ea typeface="Arial"/>
                <a:cs typeface="Arial"/>
                <a:sym typeface="Arial"/>
              </a:rPr>
              <a:t> Prestar atención a los detalles para evitar errores.</a:t>
            </a:r>
            <a:endParaRPr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Seguridad:</a:t>
            </a:r>
            <a:r>
              <a:rPr lang="en-US" sz="2000">
                <a:latin typeface="Arial"/>
                <a:ea typeface="Arial"/>
                <a:cs typeface="Arial"/>
                <a:sym typeface="Arial"/>
              </a:rPr>
              <a:t> Priorizar la protección del sistema frente a vulnerabilidades.</a:t>
            </a:r>
            <a:endParaRPr sz="2000">
              <a:latin typeface="Arial"/>
              <a:ea typeface="Arial"/>
              <a:cs typeface="Arial"/>
              <a:sym typeface="Arial"/>
            </a:endParaRPr>
          </a:p>
          <a:p>
            <a:pPr indent="-355600" lvl="0" marL="457200" rtl="0" algn="l">
              <a:spcBef>
                <a:spcPts val="0"/>
              </a:spcBef>
              <a:spcAft>
                <a:spcPts val="0"/>
              </a:spcAft>
              <a:buClr>
                <a:schemeClr val="lt1"/>
              </a:buClr>
              <a:buSzPts val="2000"/>
              <a:buFont typeface="Arial"/>
              <a:buAutoNum type="arabicPeriod"/>
            </a:pPr>
            <a:r>
              <a:rPr b="1" lang="en-US" sz="2000">
                <a:latin typeface="Arial"/>
                <a:ea typeface="Arial"/>
                <a:cs typeface="Arial"/>
                <a:sym typeface="Arial"/>
              </a:rPr>
              <a:t>Introducción a la Programación Concurrente</a:t>
            </a:r>
            <a:br>
              <a:rPr b="1" lang="en-US" sz="2000">
                <a:latin typeface="Arial"/>
                <a:ea typeface="Arial"/>
                <a:cs typeface="Arial"/>
                <a:sym typeface="Arial"/>
              </a:rPr>
            </a:br>
            <a:endParaRPr b="1"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Pensamiento Sistémico:</a:t>
            </a:r>
            <a:r>
              <a:rPr lang="en-US" sz="2000">
                <a:latin typeface="Arial"/>
                <a:ea typeface="Arial"/>
                <a:cs typeface="Arial"/>
                <a:sym typeface="Arial"/>
              </a:rPr>
              <a:t> Ver el programa como un todo interconectado.</a:t>
            </a:r>
            <a:endParaRPr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Visión Holística:</a:t>
            </a:r>
            <a:r>
              <a:rPr lang="en-US" sz="2000">
                <a:latin typeface="Arial"/>
                <a:ea typeface="Arial"/>
                <a:cs typeface="Arial"/>
                <a:sym typeface="Arial"/>
              </a:rPr>
              <a:t> Entender cómo las partes trabajan juntas.</a:t>
            </a:r>
            <a:endParaRPr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Resolución Creativa de Problemas:</a:t>
            </a:r>
            <a:r>
              <a:rPr lang="en-US" sz="2000">
                <a:latin typeface="Arial"/>
                <a:ea typeface="Arial"/>
                <a:cs typeface="Arial"/>
                <a:sym typeface="Arial"/>
              </a:rPr>
              <a:t> Encontrar soluciones ingeniosas a desafíos complejos.</a:t>
            </a:r>
            <a:endParaRPr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Paciencia y Persistencia:</a:t>
            </a:r>
            <a:r>
              <a:rPr lang="en-US" sz="2000">
                <a:latin typeface="Arial"/>
                <a:ea typeface="Arial"/>
                <a:cs typeface="Arial"/>
                <a:sym typeface="Arial"/>
              </a:rPr>
              <a:t> Mantener la calma y seguir adelante ante las dificultades.</a:t>
            </a:r>
            <a:endParaRPr sz="2000">
              <a:latin typeface="Arial"/>
              <a:ea typeface="Arial"/>
              <a:cs typeface="Arial"/>
              <a:sym typeface="Arial"/>
            </a:endParaRPr>
          </a:p>
          <a:p>
            <a:pPr indent="-355600" lvl="0" marL="457200" rtl="0" algn="l">
              <a:spcBef>
                <a:spcPts val="0"/>
              </a:spcBef>
              <a:spcAft>
                <a:spcPts val="0"/>
              </a:spcAft>
              <a:buClr>
                <a:schemeClr val="lt1"/>
              </a:buClr>
              <a:buSzPts val="2000"/>
              <a:buFont typeface="Arial"/>
              <a:buAutoNum type="arabicPeriod"/>
            </a:pPr>
            <a:r>
              <a:rPr b="1" lang="en-US" sz="2000">
                <a:latin typeface="Arial"/>
                <a:ea typeface="Arial"/>
                <a:cs typeface="Arial"/>
                <a:sym typeface="Arial"/>
              </a:rPr>
              <a:t>Concepto de Hilo (Thread) vs Go Rutina de Go</a:t>
            </a:r>
            <a:br>
              <a:rPr b="1" lang="en-US" sz="2000">
                <a:latin typeface="Arial"/>
                <a:ea typeface="Arial"/>
                <a:cs typeface="Arial"/>
                <a:sym typeface="Arial"/>
              </a:rPr>
            </a:br>
            <a:endParaRPr b="1"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Juicio y Discernimiento:</a:t>
            </a:r>
            <a:r>
              <a:rPr lang="en-US" sz="2000">
                <a:latin typeface="Arial"/>
                <a:ea typeface="Arial"/>
                <a:cs typeface="Arial"/>
                <a:sym typeface="Arial"/>
              </a:rPr>
              <a:t> Evaluar y elegir la herramienta adecuada para cada situación.</a:t>
            </a:r>
            <a:endParaRPr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Capacidad de Evaluación:</a:t>
            </a:r>
            <a:r>
              <a:rPr lang="en-US" sz="2000">
                <a:latin typeface="Arial"/>
                <a:ea typeface="Arial"/>
                <a:cs typeface="Arial"/>
                <a:sym typeface="Arial"/>
              </a:rPr>
              <a:t> Analizar las opciones de manera informada.</a:t>
            </a:r>
            <a:endParaRPr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Optimización:</a:t>
            </a:r>
            <a:r>
              <a:rPr lang="en-US" sz="2000">
                <a:latin typeface="Arial"/>
                <a:ea typeface="Arial"/>
                <a:cs typeface="Arial"/>
                <a:sym typeface="Arial"/>
              </a:rPr>
              <a:t> Buscar la máxima eficiencia en el diseño.</a:t>
            </a:r>
            <a:endParaRPr sz="2000">
              <a:latin typeface="Arial"/>
              <a:ea typeface="Arial"/>
              <a:cs typeface="Arial"/>
              <a:sym typeface="Arial"/>
            </a:endParaRPr>
          </a:p>
          <a:p>
            <a:pPr indent="-355600" lvl="1" marL="914400" rtl="0" algn="l">
              <a:spcBef>
                <a:spcPts val="0"/>
              </a:spcBef>
              <a:spcAft>
                <a:spcPts val="0"/>
              </a:spcAft>
              <a:buClr>
                <a:schemeClr val="lt1"/>
              </a:buClr>
              <a:buSzPts val="2000"/>
              <a:buFont typeface="Arial"/>
              <a:buChar char="○"/>
            </a:pPr>
            <a:r>
              <a:rPr b="1" lang="en-US" sz="2000">
                <a:latin typeface="Arial"/>
                <a:ea typeface="Arial"/>
                <a:cs typeface="Arial"/>
                <a:sym typeface="Arial"/>
              </a:rPr>
              <a:t>Adaptabilidad:</a:t>
            </a:r>
            <a:r>
              <a:rPr lang="en-US" sz="2000">
                <a:latin typeface="Arial"/>
                <a:ea typeface="Arial"/>
                <a:cs typeface="Arial"/>
                <a:sym typeface="Arial"/>
              </a:rPr>
              <a:t> Estar abierto a nuevos paradigmas y enfoques.</a:t>
            </a:r>
            <a:endParaRPr sz="2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360973c0f73_0_1013"/>
          <p:cNvSpPr txBox="1"/>
          <p:nvPr>
            <p:ph type="title"/>
          </p:nvPr>
        </p:nvSpPr>
        <p:spPr>
          <a:xfrm>
            <a:off x="2076000" y="630000"/>
            <a:ext cx="11262300" cy="1462500"/>
          </a:xfrm>
          <a:prstGeom prst="rect">
            <a:avLst/>
          </a:prstGeom>
        </p:spPr>
        <p:txBody>
          <a:bodyPr anchorCtr="0" anchor="t" bIns="146275" lIns="146275" spcFirstLastPara="1" rIns="146275" wrap="square" tIns="146275">
            <a:normAutofit/>
          </a:bodyPr>
          <a:lstStyle/>
          <a:p>
            <a:pPr indent="0" lvl="0" marL="0" rtl="0" algn="l">
              <a:spcBef>
                <a:spcPts val="0"/>
              </a:spcBef>
              <a:spcAft>
                <a:spcPts val="0"/>
              </a:spcAft>
              <a:buNone/>
            </a:pPr>
            <a:r>
              <a:rPr lang="en-US"/>
              <a:t>Conclusiones </a:t>
            </a:r>
            <a:endParaRPr/>
          </a:p>
        </p:txBody>
      </p:sp>
      <p:sp>
        <p:nvSpPr>
          <p:cNvPr id="515" name="Google Shape;515;g360973c0f73_0_1013"/>
          <p:cNvSpPr txBox="1"/>
          <p:nvPr>
            <p:ph idx="1" type="body"/>
          </p:nvPr>
        </p:nvSpPr>
        <p:spPr>
          <a:xfrm>
            <a:off x="2076000" y="1649360"/>
            <a:ext cx="11262300" cy="5516700"/>
          </a:xfrm>
          <a:prstGeom prst="rect">
            <a:avLst/>
          </a:prstGeom>
        </p:spPr>
        <p:txBody>
          <a:bodyPr anchorCtr="0" anchor="t" bIns="146275" lIns="146275" spcFirstLastPara="1" rIns="146275" wrap="square" tIns="146275">
            <a:noAutofit/>
          </a:bodyPr>
          <a:lstStyle/>
          <a:p>
            <a:pPr indent="0" lvl="0" marL="0" rtl="0" algn="l">
              <a:lnSpc>
                <a:spcPct val="105000"/>
              </a:lnSpc>
              <a:spcBef>
                <a:spcPts val="1400"/>
              </a:spcBef>
              <a:spcAft>
                <a:spcPts val="0"/>
              </a:spcAft>
              <a:buSzPts val="770"/>
              <a:buNone/>
            </a:pPr>
            <a:r>
              <a:rPr b="1" lang="en-US" sz="2000">
                <a:latin typeface="Arial"/>
                <a:ea typeface="Arial"/>
                <a:cs typeface="Arial"/>
                <a:sym typeface="Arial"/>
              </a:rPr>
              <a:t>Creación y Terminación de Procesos</a:t>
            </a:r>
            <a:endParaRPr b="1" sz="2000">
              <a:latin typeface="Arial"/>
              <a:ea typeface="Arial"/>
              <a:cs typeface="Arial"/>
              <a:sym typeface="Arial"/>
            </a:endParaRPr>
          </a:p>
          <a:p>
            <a:pPr indent="0" lvl="0" marL="0" rtl="0" algn="l">
              <a:lnSpc>
                <a:spcPct val="105000"/>
              </a:lnSpc>
              <a:spcBef>
                <a:spcPts val="1200"/>
              </a:spcBef>
              <a:spcAft>
                <a:spcPts val="0"/>
              </a:spcAft>
              <a:buSzPts val="770"/>
              <a:buNone/>
            </a:pPr>
            <a:r>
              <a:rPr lang="en-US" sz="2000">
                <a:latin typeface="Arial"/>
                <a:ea typeface="Arial"/>
                <a:cs typeface="Arial"/>
                <a:sym typeface="Arial"/>
              </a:rPr>
              <a:t>La gestión adecuada de la creación y terminación de procesos es la </a:t>
            </a:r>
            <a:r>
              <a:rPr b="1" lang="en-US" sz="2000">
                <a:latin typeface="Arial"/>
                <a:ea typeface="Arial"/>
                <a:cs typeface="Arial"/>
                <a:sym typeface="Arial"/>
              </a:rPr>
              <a:t>base para un sistema operativo estable y eficiente</a:t>
            </a:r>
            <a:r>
              <a:rPr lang="en-US" sz="2000">
                <a:latin typeface="Arial"/>
                <a:ea typeface="Arial"/>
                <a:cs typeface="Arial"/>
                <a:sym typeface="Arial"/>
              </a:rPr>
              <a:t>. Requiere </a:t>
            </a:r>
            <a:r>
              <a:rPr b="1" lang="en-US" sz="2000">
                <a:latin typeface="Arial"/>
                <a:ea typeface="Arial"/>
                <a:cs typeface="Arial"/>
                <a:sym typeface="Arial"/>
              </a:rPr>
              <a:t>responsabilidad</a:t>
            </a:r>
            <a:r>
              <a:rPr lang="en-US" sz="2000">
                <a:latin typeface="Arial"/>
                <a:ea typeface="Arial"/>
                <a:cs typeface="Arial"/>
                <a:sym typeface="Arial"/>
              </a:rPr>
              <a:t>, </a:t>
            </a:r>
            <a:r>
              <a:rPr b="1" lang="en-US" sz="2000">
                <a:latin typeface="Arial"/>
                <a:ea typeface="Arial"/>
                <a:cs typeface="Arial"/>
                <a:sym typeface="Arial"/>
              </a:rPr>
              <a:t>cautela</a:t>
            </a:r>
            <a:r>
              <a:rPr lang="en-US" sz="2000">
                <a:latin typeface="Arial"/>
                <a:ea typeface="Arial"/>
                <a:cs typeface="Arial"/>
                <a:sym typeface="Arial"/>
              </a:rPr>
              <a:t> y una mentalidad orientada al </a:t>
            </a:r>
            <a:r>
              <a:rPr b="1" lang="en-US" sz="2000">
                <a:latin typeface="Arial"/>
                <a:ea typeface="Arial"/>
                <a:cs typeface="Arial"/>
                <a:sym typeface="Arial"/>
              </a:rPr>
              <a:t>orden</a:t>
            </a:r>
            <a:r>
              <a:rPr lang="en-US" sz="2000">
                <a:latin typeface="Arial"/>
                <a:ea typeface="Arial"/>
                <a:cs typeface="Arial"/>
                <a:sym typeface="Arial"/>
              </a:rPr>
              <a:t> para evitar el derroche de recursos y posibles fallos.</a:t>
            </a:r>
            <a:endParaRPr sz="2000">
              <a:latin typeface="Arial"/>
              <a:ea typeface="Arial"/>
              <a:cs typeface="Arial"/>
              <a:sym typeface="Arial"/>
            </a:endParaRPr>
          </a:p>
          <a:p>
            <a:pPr indent="0" lvl="0" marL="0" rtl="0" algn="l">
              <a:lnSpc>
                <a:spcPct val="105000"/>
              </a:lnSpc>
              <a:spcBef>
                <a:spcPts val="1400"/>
              </a:spcBef>
              <a:spcAft>
                <a:spcPts val="0"/>
              </a:spcAft>
              <a:buSzPts val="770"/>
              <a:buNone/>
            </a:pPr>
            <a:r>
              <a:rPr b="1" lang="en-US" sz="2000">
                <a:latin typeface="Arial"/>
                <a:ea typeface="Arial"/>
                <a:cs typeface="Arial"/>
                <a:sym typeface="Arial"/>
              </a:rPr>
              <a:t>Comandos para Gestión de Procesos en Linux</a:t>
            </a:r>
            <a:endParaRPr b="1" sz="2000">
              <a:latin typeface="Arial"/>
              <a:ea typeface="Arial"/>
              <a:cs typeface="Arial"/>
              <a:sym typeface="Arial"/>
            </a:endParaRPr>
          </a:p>
          <a:p>
            <a:pPr indent="0" lvl="0" marL="0" rtl="0" algn="l">
              <a:lnSpc>
                <a:spcPct val="105000"/>
              </a:lnSpc>
              <a:spcBef>
                <a:spcPts val="1200"/>
              </a:spcBef>
              <a:spcAft>
                <a:spcPts val="0"/>
              </a:spcAft>
              <a:buSzPts val="770"/>
              <a:buNone/>
            </a:pPr>
            <a:r>
              <a:rPr lang="en-US" sz="2000">
                <a:latin typeface="Arial"/>
                <a:ea typeface="Arial"/>
                <a:cs typeface="Arial"/>
                <a:sym typeface="Arial"/>
              </a:rPr>
              <a:t>El dominio de los comandos de gestión de procesos en Linux es una </a:t>
            </a:r>
            <a:r>
              <a:rPr b="1" lang="en-US" sz="2000">
                <a:latin typeface="Arial"/>
                <a:ea typeface="Arial"/>
                <a:cs typeface="Arial"/>
                <a:sym typeface="Arial"/>
              </a:rPr>
              <a:t>habilidad indispensable</a:t>
            </a:r>
            <a:r>
              <a:rPr lang="en-US" sz="2000">
                <a:latin typeface="Arial"/>
                <a:ea typeface="Arial"/>
                <a:cs typeface="Arial"/>
                <a:sym typeface="Arial"/>
              </a:rPr>
              <a:t> para cualquier administrador de sistemas o desarrollador. Facilita la depuración, el monitoreo y la optimización, exigiendo un enfoque </a:t>
            </a:r>
            <a:r>
              <a:rPr b="1" lang="en-US" sz="2000">
                <a:latin typeface="Arial"/>
                <a:ea typeface="Arial"/>
                <a:cs typeface="Arial"/>
                <a:sym typeface="Arial"/>
              </a:rPr>
              <a:t>práctico</a:t>
            </a:r>
            <a:r>
              <a:rPr lang="en-US" sz="2000">
                <a:latin typeface="Arial"/>
                <a:ea typeface="Arial"/>
                <a:cs typeface="Arial"/>
                <a:sym typeface="Arial"/>
              </a:rPr>
              <a:t>, </a:t>
            </a:r>
            <a:r>
              <a:rPr b="1" lang="en-US" sz="2000">
                <a:latin typeface="Arial"/>
                <a:ea typeface="Arial"/>
                <a:cs typeface="Arial"/>
                <a:sym typeface="Arial"/>
              </a:rPr>
              <a:t>curioso</a:t>
            </a:r>
            <a:r>
              <a:rPr lang="en-US" sz="2000">
                <a:latin typeface="Arial"/>
                <a:ea typeface="Arial"/>
                <a:cs typeface="Arial"/>
                <a:sym typeface="Arial"/>
              </a:rPr>
              <a:t> y </a:t>
            </a:r>
            <a:r>
              <a:rPr b="1" lang="en-US" sz="2000">
                <a:latin typeface="Arial"/>
                <a:ea typeface="Arial"/>
                <a:cs typeface="Arial"/>
                <a:sym typeface="Arial"/>
              </a:rPr>
              <a:t>metódico</a:t>
            </a:r>
            <a:r>
              <a:rPr lang="en-US" sz="2000">
                <a:latin typeface="Arial"/>
                <a:ea typeface="Arial"/>
                <a:cs typeface="Arial"/>
                <a:sym typeface="Arial"/>
              </a:rPr>
              <a:t>.</a:t>
            </a:r>
            <a:endParaRPr sz="2000">
              <a:latin typeface="Arial"/>
              <a:ea typeface="Arial"/>
              <a:cs typeface="Arial"/>
              <a:sym typeface="Arial"/>
            </a:endParaRPr>
          </a:p>
          <a:p>
            <a:pPr indent="0" lvl="0" marL="0" rtl="0" algn="l">
              <a:lnSpc>
                <a:spcPct val="105000"/>
              </a:lnSpc>
              <a:spcBef>
                <a:spcPts val="1400"/>
              </a:spcBef>
              <a:spcAft>
                <a:spcPts val="0"/>
              </a:spcAft>
              <a:buSzPts val="770"/>
              <a:buNone/>
            </a:pPr>
            <a:r>
              <a:rPr b="1" lang="en-US" sz="2000">
                <a:latin typeface="Arial"/>
                <a:ea typeface="Arial"/>
                <a:cs typeface="Arial"/>
                <a:sym typeface="Arial"/>
              </a:rPr>
              <a:t>Señales en Linux</a:t>
            </a:r>
            <a:endParaRPr b="1" sz="2000">
              <a:latin typeface="Arial"/>
              <a:ea typeface="Arial"/>
              <a:cs typeface="Arial"/>
              <a:sym typeface="Arial"/>
            </a:endParaRPr>
          </a:p>
          <a:p>
            <a:pPr indent="0" lvl="0" marL="0" rtl="0" algn="l">
              <a:lnSpc>
                <a:spcPct val="105000"/>
              </a:lnSpc>
              <a:spcBef>
                <a:spcPts val="1200"/>
              </a:spcBef>
              <a:spcAft>
                <a:spcPts val="0"/>
              </a:spcAft>
              <a:buSzPts val="770"/>
              <a:buNone/>
            </a:pPr>
            <a:r>
              <a:rPr lang="en-US" sz="2000">
                <a:latin typeface="Arial"/>
                <a:ea typeface="Arial"/>
                <a:cs typeface="Arial"/>
                <a:sym typeface="Arial"/>
              </a:rPr>
              <a:t>El manejo de señales es </a:t>
            </a:r>
            <a:r>
              <a:rPr b="1" lang="en-US" sz="2000">
                <a:latin typeface="Arial"/>
                <a:ea typeface="Arial"/>
                <a:cs typeface="Arial"/>
                <a:sym typeface="Arial"/>
              </a:rPr>
              <a:t>fundamental para construir aplicaciones Linux resilientes y bien comportadas</a:t>
            </a:r>
            <a:r>
              <a:rPr lang="en-US" sz="2000">
                <a:latin typeface="Arial"/>
                <a:ea typeface="Arial"/>
                <a:cs typeface="Arial"/>
                <a:sym typeface="Arial"/>
              </a:rPr>
              <a:t>. Exige </a:t>
            </a:r>
            <a:r>
              <a:rPr b="1" lang="en-US" sz="2000">
                <a:latin typeface="Arial"/>
                <a:ea typeface="Arial"/>
                <a:cs typeface="Arial"/>
                <a:sym typeface="Arial"/>
              </a:rPr>
              <a:t>precisión</a:t>
            </a:r>
            <a:r>
              <a:rPr lang="en-US" sz="2000">
                <a:latin typeface="Arial"/>
                <a:ea typeface="Arial"/>
                <a:cs typeface="Arial"/>
                <a:sym typeface="Arial"/>
              </a:rPr>
              <a:t> en la implementación y una comprensión profunda de su naturaleza asíncrona para garantizar la </a:t>
            </a:r>
            <a:r>
              <a:rPr b="1" lang="en-US" sz="2000">
                <a:latin typeface="Arial"/>
                <a:ea typeface="Arial"/>
                <a:cs typeface="Arial"/>
                <a:sym typeface="Arial"/>
              </a:rPr>
              <a:t>robustez y seguridad</a:t>
            </a:r>
            <a:r>
              <a:rPr lang="en-US" sz="2000">
                <a:latin typeface="Arial"/>
                <a:ea typeface="Arial"/>
                <a:cs typeface="Arial"/>
                <a:sym typeface="Arial"/>
              </a:rPr>
              <a:t> del software.</a:t>
            </a:r>
            <a:endParaRPr sz="2000">
              <a:latin typeface="Arial"/>
              <a:ea typeface="Arial"/>
              <a:cs typeface="Arial"/>
              <a:sym typeface="Arial"/>
            </a:endParaRPr>
          </a:p>
          <a:p>
            <a:pPr indent="0" lvl="0" marL="0" rtl="0" algn="l">
              <a:lnSpc>
                <a:spcPct val="105000"/>
              </a:lnSpc>
              <a:spcBef>
                <a:spcPts val="1200"/>
              </a:spcBef>
              <a:spcAft>
                <a:spcPts val="0"/>
              </a:spcAft>
              <a:buSzPts val="770"/>
              <a:buNone/>
            </a:pPr>
            <a:r>
              <a:t/>
            </a:r>
            <a:endParaRPr b="1" sz="20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37970cbc09a_0_59"/>
          <p:cNvSpPr txBox="1"/>
          <p:nvPr>
            <p:ph idx="1" type="body"/>
          </p:nvPr>
        </p:nvSpPr>
        <p:spPr>
          <a:xfrm>
            <a:off x="1788100" y="387773"/>
            <a:ext cx="11550300" cy="6778200"/>
          </a:xfrm>
          <a:prstGeom prst="rect">
            <a:avLst/>
          </a:prstGeom>
        </p:spPr>
        <p:txBody>
          <a:bodyPr anchorCtr="0" anchor="t" bIns="146275" lIns="146275" spcFirstLastPara="1" rIns="146275" wrap="square" tIns="146275">
            <a:noAutofit/>
          </a:bodyPr>
          <a:lstStyle/>
          <a:p>
            <a:pPr indent="0" lvl="0" marL="0" rtl="0" algn="l">
              <a:lnSpc>
                <a:spcPct val="105000"/>
              </a:lnSpc>
              <a:spcBef>
                <a:spcPts val="1400"/>
              </a:spcBef>
              <a:spcAft>
                <a:spcPts val="0"/>
              </a:spcAft>
              <a:buClr>
                <a:srgbClr val="000000"/>
              </a:buClr>
              <a:buSzPts val="770"/>
              <a:buFont typeface="Arial"/>
              <a:buNone/>
            </a:pPr>
            <a:r>
              <a:rPr b="1" lang="en-US" sz="2000">
                <a:latin typeface="Arial"/>
                <a:ea typeface="Arial"/>
                <a:cs typeface="Arial"/>
                <a:sym typeface="Arial"/>
              </a:rPr>
              <a:t>Introducción a la Programación Concurrente</a:t>
            </a:r>
            <a:endParaRPr b="1" sz="2000">
              <a:latin typeface="Arial"/>
              <a:ea typeface="Arial"/>
              <a:cs typeface="Arial"/>
              <a:sym typeface="Arial"/>
            </a:endParaRPr>
          </a:p>
          <a:p>
            <a:pPr indent="0" lvl="0" marL="0" rtl="0" algn="l">
              <a:lnSpc>
                <a:spcPct val="105000"/>
              </a:lnSpc>
              <a:spcBef>
                <a:spcPts val="1200"/>
              </a:spcBef>
              <a:spcAft>
                <a:spcPts val="0"/>
              </a:spcAft>
              <a:buClr>
                <a:srgbClr val="000000"/>
              </a:buClr>
              <a:buSzPts val="770"/>
              <a:buFont typeface="Arial"/>
              <a:buNone/>
            </a:pPr>
            <a:r>
              <a:rPr lang="en-US" sz="2000">
                <a:latin typeface="Arial"/>
                <a:ea typeface="Arial"/>
                <a:cs typeface="Arial"/>
                <a:sym typeface="Arial"/>
              </a:rPr>
              <a:t>La programación concurrente es </a:t>
            </a:r>
            <a:r>
              <a:rPr b="1" lang="en-US" sz="2000">
                <a:latin typeface="Arial"/>
                <a:ea typeface="Arial"/>
                <a:cs typeface="Arial"/>
                <a:sym typeface="Arial"/>
              </a:rPr>
              <a:t>esencial para aprovechar los sistemas multinúcleo y mejorar la capacidad de respuesta</a:t>
            </a:r>
            <a:r>
              <a:rPr lang="en-US" sz="2000">
                <a:latin typeface="Arial"/>
                <a:ea typeface="Arial"/>
                <a:cs typeface="Arial"/>
                <a:sym typeface="Arial"/>
              </a:rPr>
              <a:t>. Sin embargo, su complejidad exige un </a:t>
            </a:r>
            <a:r>
              <a:rPr b="1" lang="en-US" sz="2000">
                <a:latin typeface="Arial"/>
                <a:ea typeface="Arial"/>
                <a:cs typeface="Arial"/>
                <a:sym typeface="Arial"/>
              </a:rPr>
              <a:t>pensamiento sistémico</a:t>
            </a:r>
            <a:r>
              <a:rPr lang="en-US" sz="2000">
                <a:latin typeface="Arial"/>
                <a:ea typeface="Arial"/>
                <a:cs typeface="Arial"/>
                <a:sym typeface="Arial"/>
              </a:rPr>
              <a:t>, </a:t>
            </a:r>
            <a:r>
              <a:rPr b="1" lang="en-US" sz="2000">
                <a:latin typeface="Arial"/>
                <a:ea typeface="Arial"/>
                <a:cs typeface="Arial"/>
                <a:sym typeface="Arial"/>
              </a:rPr>
              <a:t>creatividad</a:t>
            </a:r>
            <a:r>
              <a:rPr lang="en-US" sz="2000">
                <a:latin typeface="Arial"/>
                <a:ea typeface="Arial"/>
                <a:cs typeface="Arial"/>
                <a:sym typeface="Arial"/>
              </a:rPr>
              <a:t> en la resolución de problemas y una considerable </a:t>
            </a:r>
            <a:r>
              <a:rPr b="1" lang="en-US" sz="2000">
                <a:latin typeface="Arial"/>
                <a:ea typeface="Arial"/>
                <a:cs typeface="Arial"/>
                <a:sym typeface="Arial"/>
              </a:rPr>
              <a:t>paciencia</a:t>
            </a:r>
            <a:r>
              <a:rPr lang="en-US" sz="2000">
                <a:latin typeface="Arial"/>
                <a:ea typeface="Arial"/>
                <a:cs typeface="Arial"/>
                <a:sym typeface="Arial"/>
              </a:rPr>
              <a:t> para dominar sus desafíos.</a:t>
            </a:r>
            <a:endParaRPr sz="2000">
              <a:latin typeface="Arial"/>
              <a:ea typeface="Arial"/>
              <a:cs typeface="Arial"/>
              <a:sym typeface="Arial"/>
            </a:endParaRPr>
          </a:p>
          <a:p>
            <a:pPr indent="0" lvl="0" marL="0" rtl="0" algn="l">
              <a:lnSpc>
                <a:spcPct val="105000"/>
              </a:lnSpc>
              <a:spcBef>
                <a:spcPts val="1400"/>
              </a:spcBef>
              <a:spcAft>
                <a:spcPts val="0"/>
              </a:spcAft>
              <a:buClr>
                <a:srgbClr val="000000"/>
              </a:buClr>
              <a:buSzPts val="770"/>
              <a:buFont typeface="Arial"/>
              <a:buNone/>
            </a:pPr>
            <a:r>
              <a:rPr b="1" lang="en-US" sz="2000">
                <a:latin typeface="Arial"/>
                <a:ea typeface="Arial"/>
                <a:cs typeface="Arial"/>
                <a:sym typeface="Arial"/>
              </a:rPr>
              <a:t>Concepto de Hilo (Thread) vs Go Rutina de Go</a:t>
            </a:r>
            <a:endParaRPr b="1" sz="2000">
              <a:latin typeface="Arial"/>
              <a:ea typeface="Arial"/>
              <a:cs typeface="Arial"/>
              <a:sym typeface="Arial"/>
            </a:endParaRPr>
          </a:p>
          <a:p>
            <a:pPr indent="0" lvl="0" marL="0" rtl="0" algn="l">
              <a:lnSpc>
                <a:spcPct val="105000"/>
              </a:lnSpc>
              <a:spcBef>
                <a:spcPts val="1200"/>
              </a:spcBef>
              <a:spcAft>
                <a:spcPts val="0"/>
              </a:spcAft>
              <a:buClr>
                <a:srgbClr val="000000"/>
              </a:buClr>
              <a:buSzPts val="770"/>
              <a:buFont typeface="Arial"/>
              <a:buNone/>
            </a:pPr>
            <a:r>
              <a:rPr lang="en-US" sz="2000">
                <a:latin typeface="Arial"/>
                <a:ea typeface="Arial"/>
                <a:cs typeface="Arial"/>
                <a:sym typeface="Arial"/>
              </a:rPr>
              <a:t>La elección entre hilos y gorutinas (o modelos similares) es una </a:t>
            </a:r>
            <a:r>
              <a:rPr b="1" lang="en-US" sz="2000">
                <a:latin typeface="Arial"/>
                <a:ea typeface="Arial"/>
                <a:cs typeface="Arial"/>
                <a:sym typeface="Arial"/>
              </a:rPr>
              <a:t>decisión de diseño fundamental</a:t>
            </a:r>
            <a:r>
              <a:rPr lang="en-US" sz="2000">
                <a:latin typeface="Arial"/>
                <a:ea typeface="Arial"/>
                <a:cs typeface="Arial"/>
                <a:sym typeface="Arial"/>
              </a:rPr>
              <a:t> que impacta la escalabilidad y la eficiencia de una aplicación concurrente. Requiere </a:t>
            </a:r>
            <a:r>
              <a:rPr b="1" lang="en-US" sz="2000">
                <a:latin typeface="Arial"/>
                <a:ea typeface="Arial"/>
                <a:cs typeface="Arial"/>
                <a:sym typeface="Arial"/>
              </a:rPr>
              <a:t>juicio</a:t>
            </a:r>
            <a:r>
              <a:rPr lang="en-US" sz="2000">
                <a:latin typeface="Arial"/>
                <a:ea typeface="Arial"/>
                <a:cs typeface="Arial"/>
                <a:sym typeface="Arial"/>
              </a:rPr>
              <a:t>, una mentalidad de </a:t>
            </a:r>
            <a:r>
              <a:rPr b="1" lang="en-US" sz="2000">
                <a:latin typeface="Arial"/>
                <a:ea typeface="Arial"/>
                <a:cs typeface="Arial"/>
                <a:sym typeface="Arial"/>
              </a:rPr>
              <a:t>optimización</a:t>
            </a:r>
            <a:r>
              <a:rPr lang="en-US" sz="2000">
                <a:latin typeface="Arial"/>
                <a:ea typeface="Arial"/>
                <a:cs typeface="Arial"/>
                <a:sym typeface="Arial"/>
              </a:rPr>
              <a:t> y </a:t>
            </a:r>
            <a:r>
              <a:rPr b="1" lang="en-US" sz="2000">
                <a:latin typeface="Arial"/>
                <a:ea typeface="Arial"/>
                <a:cs typeface="Arial"/>
                <a:sym typeface="Arial"/>
              </a:rPr>
              <a:t>adaptabilidad</a:t>
            </a:r>
            <a:r>
              <a:rPr lang="en-US" sz="2000">
                <a:latin typeface="Arial"/>
                <a:ea typeface="Arial"/>
                <a:cs typeface="Arial"/>
                <a:sym typeface="Arial"/>
              </a:rPr>
              <a:t> para seleccionar la herramienta más adecuada para cada problema.</a:t>
            </a:r>
            <a:endParaRPr sz="2000">
              <a:latin typeface="Arial"/>
              <a:ea typeface="Arial"/>
              <a:cs typeface="Arial"/>
              <a:sym typeface="Arial"/>
            </a:endParaRPr>
          </a:p>
          <a:p>
            <a:pPr indent="0" lvl="0" marL="0" rtl="0" algn="l">
              <a:lnSpc>
                <a:spcPct val="105000"/>
              </a:lnSpc>
              <a:spcBef>
                <a:spcPts val="1400"/>
              </a:spcBef>
              <a:spcAft>
                <a:spcPts val="0"/>
              </a:spcAft>
              <a:buClr>
                <a:srgbClr val="000000"/>
              </a:buClr>
              <a:buSzPts val="770"/>
              <a:buFont typeface="Arial"/>
              <a:buNone/>
            </a:pPr>
            <a:r>
              <a:rPr b="1" lang="en-US" sz="2000">
                <a:latin typeface="Arial"/>
                <a:ea typeface="Arial"/>
                <a:cs typeface="Arial"/>
                <a:sym typeface="Arial"/>
              </a:rPr>
              <a:t>Planificación de Procesos</a:t>
            </a:r>
            <a:endParaRPr b="1" sz="2000">
              <a:latin typeface="Arial"/>
              <a:ea typeface="Arial"/>
              <a:cs typeface="Arial"/>
              <a:sym typeface="Arial"/>
            </a:endParaRPr>
          </a:p>
          <a:p>
            <a:pPr indent="0" lvl="0" marL="0" rtl="0" algn="l">
              <a:lnSpc>
                <a:spcPct val="105000"/>
              </a:lnSpc>
              <a:spcBef>
                <a:spcPts val="1200"/>
              </a:spcBef>
              <a:spcAft>
                <a:spcPts val="0"/>
              </a:spcAft>
              <a:buClr>
                <a:srgbClr val="000000"/>
              </a:buClr>
              <a:buSzPts val="770"/>
              <a:buFont typeface="Arial"/>
              <a:buNone/>
            </a:pPr>
            <a:r>
              <a:rPr lang="en-US" sz="2000">
                <a:latin typeface="Arial"/>
                <a:ea typeface="Arial"/>
                <a:cs typeface="Arial"/>
                <a:sym typeface="Arial"/>
              </a:rPr>
              <a:t>La planificación de procesos es el </a:t>
            </a:r>
            <a:r>
              <a:rPr b="1" lang="en-US" sz="2000">
                <a:latin typeface="Arial"/>
                <a:ea typeface="Arial"/>
                <a:cs typeface="Arial"/>
                <a:sym typeface="Arial"/>
              </a:rPr>
              <a:t>cerebro que gestiona el tiempo de la CPU</a:t>
            </a:r>
            <a:r>
              <a:rPr lang="en-US" sz="2000">
                <a:latin typeface="Arial"/>
                <a:ea typeface="Arial"/>
                <a:cs typeface="Arial"/>
                <a:sym typeface="Arial"/>
              </a:rPr>
              <a:t>. Su comprensión es vital para el diseño de sistemas operativos y la optimización de aplicaciones. Requiere un enfoque </a:t>
            </a:r>
            <a:r>
              <a:rPr b="1" lang="en-US" sz="2000">
                <a:latin typeface="Arial"/>
                <a:ea typeface="Arial"/>
                <a:cs typeface="Arial"/>
                <a:sym typeface="Arial"/>
              </a:rPr>
              <a:t>equilibrado</a:t>
            </a:r>
            <a:r>
              <a:rPr lang="en-US" sz="2000">
                <a:latin typeface="Arial"/>
                <a:ea typeface="Arial"/>
                <a:cs typeface="Arial"/>
                <a:sym typeface="Arial"/>
              </a:rPr>
              <a:t> entre equidad y rendimiento, y una capacidad de </a:t>
            </a:r>
            <a:r>
              <a:rPr b="1" lang="en-US" sz="2000">
                <a:latin typeface="Arial"/>
                <a:ea typeface="Arial"/>
                <a:cs typeface="Arial"/>
                <a:sym typeface="Arial"/>
              </a:rPr>
              <a:t>análisis crítico</a:t>
            </a:r>
            <a:r>
              <a:rPr lang="en-US" sz="2000">
                <a:latin typeface="Arial"/>
                <a:ea typeface="Arial"/>
                <a:cs typeface="Arial"/>
                <a:sym typeface="Arial"/>
              </a:rPr>
              <a:t> para elegir el algoritmo más apropiado.</a:t>
            </a:r>
            <a:endParaRPr sz="2000">
              <a:latin typeface="Arial"/>
              <a:ea typeface="Arial"/>
              <a:cs typeface="Arial"/>
              <a:sym typeface="Arial"/>
            </a:endParaRPr>
          </a:p>
          <a:p>
            <a:pPr indent="0" lvl="0" marL="0" rtl="0" algn="l">
              <a:lnSpc>
                <a:spcPct val="105000"/>
              </a:lnSpc>
              <a:spcBef>
                <a:spcPts val="1400"/>
              </a:spcBef>
              <a:spcAft>
                <a:spcPts val="0"/>
              </a:spcAft>
              <a:buClr>
                <a:srgbClr val="000000"/>
              </a:buClr>
              <a:buSzPts val="770"/>
              <a:buFont typeface="Arial"/>
              <a:buNone/>
            </a:pPr>
            <a:r>
              <a:rPr b="1" lang="en-US" sz="2000">
                <a:latin typeface="Arial"/>
                <a:ea typeface="Arial"/>
                <a:cs typeface="Arial"/>
                <a:sym typeface="Arial"/>
              </a:rPr>
              <a:t>Comunicación entre Procesos (IPC)</a:t>
            </a:r>
            <a:endParaRPr b="1" sz="2000">
              <a:latin typeface="Arial"/>
              <a:ea typeface="Arial"/>
              <a:cs typeface="Arial"/>
              <a:sym typeface="Arial"/>
            </a:endParaRPr>
          </a:p>
          <a:p>
            <a:pPr indent="0" lvl="0" marL="0" rtl="0" algn="l">
              <a:lnSpc>
                <a:spcPct val="105000"/>
              </a:lnSpc>
              <a:spcBef>
                <a:spcPts val="1200"/>
              </a:spcBef>
              <a:spcAft>
                <a:spcPts val="0"/>
              </a:spcAft>
              <a:buClr>
                <a:srgbClr val="000000"/>
              </a:buClr>
              <a:buSzPts val="770"/>
              <a:buFont typeface="Arial"/>
              <a:buNone/>
            </a:pPr>
            <a:r>
              <a:rPr lang="en-US" sz="2000">
                <a:latin typeface="Arial"/>
                <a:ea typeface="Arial"/>
                <a:cs typeface="Arial"/>
                <a:sym typeface="Arial"/>
              </a:rPr>
              <a:t>La comunicación entre procesos es </a:t>
            </a:r>
            <a:r>
              <a:rPr b="1" lang="en-US" sz="2000">
                <a:latin typeface="Arial"/>
                <a:ea typeface="Arial"/>
                <a:cs typeface="Arial"/>
                <a:sym typeface="Arial"/>
              </a:rPr>
              <a:t>fundamental para construir sistemas distribuidos y modulares</a:t>
            </a:r>
            <a:r>
              <a:rPr lang="en-US" sz="2000">
                <a:latin typeface="Arial"/>
                <a:ea typeface="Arial"/>
                <a:cs typeface="Arial"/>
                <a:sym typeface="Arial"/>
              </a:rPr>
              <a:t>. Su diseño y implementación exigen una actitud de </a:t>
            </a:r>
            <a:r>
              <a:rPr b="1" lang="en-US" sz="2000">
                <a:latin typeface="Arial"/>
                <a:ea typeface="Arial"/>
                <a:cs typeface="Arial"/>
                <a:sym typeface="Arial"/>
              </a:rPr>
              <a:t>colaboración</a:t>
            </a:r>
            <a:r>
              <a:rPr lang="en-US" sz="2000">
                <a:latin typeface="Arial"/>
                <a:ea typeface="Arial"/>
                <a:cs typeface="Arial"/>
                <a:sym typeface="Arial"/>
              </a:rPr>
              <a:t>, un fuerte enfoque en la </a:t>
            </a:r>
            <a:r>
              <a:rPr b="1" lang="en-US" sz="2000">
                <a:latin typeface="Arial"/>
                <a:ea typeface="Arial"/>
                <a:cs typeface="Arial"/>
                <a:sym typeface="Arial"/>
              </a:rPr>
              <a:t>modularidad</a:t>
            </a:r>
            <a:r>
              <a:rPr lang="en-US" sz="2000">
                <a:latin typeface="Arial"/>
                <a:ea typeface="Arial"/>
                <a:cs typeface="Arial"/>
                <a:sym typeface="Arial"/>
              </a:rPr>
              <a:t> y la </a:t>
            </a:r>
            <a:r>
              <a:rPr b="1" lang="en-US" sz="2000">
                <a:latin typeface="Arial"/>
                <a:ea typeface="Arial"/>
                <a:cs typeface="Arial"/>
                <a:sym typeface="Arial"/>
              </a:rPr>
              <a:t>prevención de conflictos</a:t>
            </a:r>
            <a:r>
              <a:rPr lang="en-US" sz="2000">
                <a:latin typeface="Arial"/>
                <a:ea typeface="Arial"/>
                <a:cs typeface="Arial"/>
                <a:sym typeface="Arial"/>
              </a:rPr>
              <a:t> para garantizar la integridad y el buen funcionamiento del sistema.</a:t>
            </a:r>
            <a:endParaRPr sz="2000">
              <a:latin typeface="Arial"/>
              <a:ea typeface="Arial"/>
              <a:cs typeface="Arial"/>
              <a:sym typeface="Arial"/>
            </a:endParaRPr>
          </a:p>
          <a:p>
            <a:pPr indent="0" lvl="0" marL="0" rtl="0" algn="l">
              <a:lnSpc>
                <a:spcPct val="105000"/>
              </a:lnSpc>
              <a:spcBef>
                <a:spcPts val="1200"/>
              </a:spcBef>
              <a:spcAft>
                <a:spcPts val="0"/>
              </a:spcAft>
              <a:buClr>
                <a:srgbClr val="000000"/>
              </a:buClr>
              <a:buSzPts val="770"/>
              <a:buFont typeface="Arial"/>
              <a:buNone/>
            </a:pPr>
            <a:r>
              <a:t/>
            </a:r>
            <a:endParaRPr b="1" sz="2000">
              <a:latin typeface="Arial"/>
              <a:ea typeface="Arial"/>
              <a:cs typeface="Arial"/>
              <a:sym typeface="Arial"/>
            </a:endParaRPr>
          </a:p>
          <a:p>
            <a:pPr indent="0" lvl="0" marL="0" rtl="0" algn="l">
              <a:spcBef>
                <a:spcPts val="0"/>
              </a:spcBef>
              <a:spcAft>
                <a:spcPts val="0"/>
              </a:spcAft>
              <a:buNone/>
            </a:pPr>
            <a:r>
              <a:t/>
            </a:r>
            <a:endParaRPr sz="2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60973c0f73_0_0"/>
          <p:cNvSpPr txBox="1"/>
          <p:nvPr>
            <p:ph type="ctrTitle"/>
          </p:nvPr>
        </p:nvSpPr>
        <p:spPr>
          <a:xfrm>
            <a:off x="5659440" y="2525440"/>
            <a:ext cx="8028000" cy="25263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6400"/>
              <a:buNone/>
            </a:pPr>
            <a:r>
              <a:t/>
            </a:r>
            <a:endParaRPr/>
          </a:p>
        </p:txBody>
      </p:sp>
      <p:sp>
        <p:nvSpPr>
          <p:cNvPr id="331" name="Google Shape;331;g360973c0f73_0_0"/>
          <p:cNvSpPr txBox="1"/>
          <p:nvPr>
            <p:ph idx="1" type="subTitle"/>
          </p:nvPr>
        </p:nvSpPr>
        <p:spPr>
          <a:xfrm>
            <a:off x="8134320" y="6279880"/>
            <a:ext cx="5553000" cy="8097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2100"/>
              <a:buNone/>
            </a:pPr>
            <a:r>
              <a:t/>
            </a:r>
            <a:endParaRPr/>
          </a:p>
        </p:txBody>
      </p:sp>
      <p:pic>
        <p:nvPicPr>
          <p:cNvPr id="332" name="Google Shape;332;g360973c0f73_0_0"/>
          <p:cNvPicPr preferRelativeResize="0"/>
          <p:nvPr/>
        </p:nvPicPr>
        <p:blipFill rotWithShape="1">
          <a:blip r:embed="rId3">
            <a:alphaModFix/>
          </a:blip>
          <a:srcRect b="0" l="0" r="0" t="0"/>
          <a:stretch/>
        </p:blipFill>
        <p:spPr>
          <a:xfrm>
            <a:off x="19000" y="0"/>
            <a:ext cx="14592399" cy="8229600"/>
          </a:xfrm>
          <a:prstGeom prst="rect">
            <a:avLst/>
          </a:prstGeom>
          <a:noFill/>
          <a:ln>
            <a:noFill/>
          </a:ln>
        </p:spPr>
      </p:pic>
      <p:sp>
        <p:nvSpPr>
          <p:cNvPr id="333" name="Google Shape;333;g360973c0f73_0_0"/>
          <p:cNvSpPr txBox="1"/>
          <p:nvPr/>
        </p:nvSpPr>
        <p:spPr>
          <a:xfrm>
            <a:off x="6836680" y="1585440"/>
            <a:ext cx="7641000" cy="34200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Universidad de San Carlos de Guatemala</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Facultad de Ingeniería</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lang="en-US" sz="2900">
                <a:solidFill>
                  <a:srgbClr val="1B212C"/>
                </a:solidFill>
                <a:latin typeface="Impact"/>
                <a:ea typeface="Impact"/>
                <a:cs typeface="Impact"/>
                <a:sym typeface="Impact"/>
              </a:rPr>
              <a:t>Ingeniería en Ciencias y Sistemas</a:t>
            </a:r>
            <a:endParaRPr sz="2900">
              <a:solidFill>
                <a:srgbClr val="1B212C"/>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1B212C"/>
                </a:solidFill>
                <a:latin typeface="Impact"/>
                <a:ea typeface="Impact"/>
                <a:cs typeface="Impact"/>
                <a:sym typeface="Impact"/>
              </a:rPr>
              <a:t>LABORATORIO SISTEMAS OPERATIVOS 1 </a:t>
            </a:r>
            <a:endParaRPr b="0" i="0" sz="2900" u="none" cap="none" strike="noStrike">
              <a:solidFill>
                <a:srgbClr val="1B212C"/>
              </a:solidFill>
              <a:latin typeface="Impact"/>
              <a:ea typeface="Impact"/>
              <a:cs typeface="Impact"/>
              <a:sym typeface="Impact"/>
            </a:endParaRPr>
          </a:p>
          <a:p>
            <a:pPr indent="0" lvl="0" marL="0" rtl="0" algn="l">
              <a:spcBef>
                <a:spcPts val="0"/>
              </a:spcBef>
              <a:spcAft>
                <a:spcPts val="0"/>
              </a:spcAft>
              <a:buNone/>
            </a:pPr>
            <a:r>
              <a:rPr lang="en-US" sz="2900">
                <a:solidFill>
                  <a:srgbClr val="1B212C"/>
                </a:solidFill>
                <a:latin typeface="Impact"/>
                <a:ea typeface="Impact"/>
                <a:cs typeface="Impact"/>
                <a:sym typeface="Impact"/>
              </a:rPr>
              <a:t>Unidad 1: Fundamentos de Sistemas Operativos y Administración Avanzada</a:t>
            </a:r>
            <a:endParaRPr sz="2900">
              <a:solidFill>
                <a:srgbClr val="1B212C"/>
              </a:solidFill>
              <a:latin typeface="Impact"/>
              <a:ea typeface="Impact"/>
              <a:cs typeface="Impact"/>
              <a:sym typeface="Impact"/>
            </a:endParaRPr>
          </a:p>
          <a:p>
            <a:pPr indent="0" lvl="0" marL="0" rtl="0" algn="l">
              <a:spcBef>
                <a:spcPts val="0"/>
              </a:spcBef>
              <a:spcAft>
                <a:spcPts val="0"/>
              </a:spcAft>
              <a:buNone/>
            </a:pPr>
            <a:r>
              <a:rPr lang="en-US" sz="2900">
                <a:solidFill>
                  <a:srgbClr val="1B212C"/>
                </a:solidFill>
                <a:latin typeface="Impact"/>
                <a:ea typeface="Impact"/>
                <a:cs typeface="Impact"/>
                <a:sym typeface="Impact"/>
              </a:rPr>
              <a:t>SEMANA 06</a:t>
            </a:r>
            <a:endParaRPr sz="2900">
              <a:solidFill>
                <a:srgbClr val="1B212C"/>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360973c0f73_0_1018"/>
          <p:cNvSpPr txBox="1"/>
          <p:nvPr>
            <p:ph type="title"/>
          </p:nvPr>
        </p:nvSpPr>
        <p:spPr>
          <a:xfrm>
            <a:off x="2076000" y="630000"/>
            <a:ext cx="11262300" cy="1462500"/>
          </a:xfrm>
          <a:prstGeom prst="rect">
            <a:avLst/>
          </a:prstGeom>
        </p:spPr>
        <p:txBody>
          <a:bodyPr anchorCtr="0" anchor="t" bIns="146275" lIns="146275" spcFirstLastPara="1" rIns="146275" wrap="square" tIns="146275">
            <a:normAutofit/>
          </a:bodyPr>
          <a:lstStyle/>
          <a:p>
            <a:pPr indent="0" lvl="0" marL="0" rtl="0" algn="l">
              <a:spcBef>
                <a:spcPts val="0"/>
              </a:spcBef>
              <a:spcAft>
                <a:spcPts val="0"/>
              </a:spcAft>
              <a:buNone/>
            </a:pPr>
            <a:r>
              <a:rPr lang="en-US"/>
              <a:t>REFERENCIAS</a:t>
            </a:r>
            <a:endParaRPr/>
          </a:p>
        </p:txBody>
      </p:sp>
      <p:sp>
        <p:nvSpPr>
          <p:cNvPr id="527" name="Google Shape;527;g360973c0f73_0_1018"/>
          <p:cNvSpPr txBox="1"/>
          <p:nvPr>
            <p:ph idx="1" type="body"/>
          </p:nvPr>
        </p:nvSpPr>
        <p:spPr>
          <a:xfrm>
            <a:off x="2076000" y="2011520"/>
            <a:ext cx="11262300" cy="5607300"/>
          </a:xfrm>
          <a:prstGeom prst="rect">
            <a:avLst/>
          </a:prstGeom>
        </p:spPr>
        <p:txBody>
          <a:bodyPr anchorCtr="0" anchor="t" bIns="146275" lIns="146275" spcFirstLastPara="1" rIns="146275" wrap="square" tIns="146275">
            <a:noAutofit/>
          </a:bodyPr>
          <a:lstStyle/>
          <a:p>
            <a:pPr indent="0" lvl="0" marL="0" rtl="0" algn="l">
              <a:spcBef>
                <a:spcPts val="1200"/>
              </a:spcBef>
              <a:spcAft>
                <a:spcPts val="0"/>
              </a:spcAft>
              <a:buNone/>
            </a:pPr>
            <a:r>
              <a:rPr b="1" lang="en-US" sz="2500">
                <a:latin typeface="Arial"/>
                <a:ea typeface="Arial"/>
                <a:cs typeface="Arial"/>
                <a:sym typeface="Arial"/>
              </a:rPr>
              <a:t>Referencias (Links):</a:t>
            </a:r>
            <a:endParaRPr b="1" sz="2500">
              <a:latin typeface="Arial"/>
              <a:ea typeface="Arial"/>
              <a:cs typeface="Arial"/>
              <a:sym typeface="Arial"/>
            </a:endParaRPr>
          </a:p>
          <a:p>
            <a:pPr indent="-387350" lvl="0" marL="457200" rtl="0" algn="l">
              <a:spcBef>
                <a:spcPts val="1200"/>
              </a:spcBef>
              <a:spcAft>
                <a:spcPts val="0"/>
              </a:spcAft>
              <a:buClr>
                <a:schemeClr val="lt1"/>
              </a:buClr>
              <a:buSzPts val="2500"/>
              <a:buFont typeface="Arial"/>
              <a:buChar char="●"/>
            </a:pPr>
            <a:r>
              <a:rPr b="1" lang="en-US" sz="2500">
                <a:latin typeface="Arial"/>
                <a:ea typeface="Arial"/>
                <a:cs typeface="Arial"/>
                <a:sym typeface="Arial"/>
              </a:rPr>
              <a:t>Interprocess Communication (IPC) in Linux:</a:t>
            </a:r>
            <a:r>
              <a:rPr lang="en-US" sz="2500">
                <a:uFill>
                  <a:noFill/>
                </a:uFill>
                <a:latin typeface="Arial"/>
                <a:ea typeface="Arial"/>
                <a:cs typeface="Arial"/>
                <a:sym typeface="Arial"/>
                <a:hlinkClick r:id="rId3"/>
              </a:rPr>
              <a:t> </a:t>
            </a:r>
            <a:r>
              <a:rPr lang="en-US" sz="2500" u="sng">
                <a:latin typeface="Arial"/>
                <a:ea typeface="Arial"/>
                <a:cs typeface="Arial"/>
                <a:sym typeface="Arial"/>
                <a:hlinkClick r:id="rId4"/>
              </a:rPr>
              <a:t>https://www.geeksforgeeks.org/interprocess-communication-ipc-in-linux/</a:t>
            </a:r>
            <a:endParaRPr sz="2500" u="sng">
              <a:latin typeface="Arial"/>
              <a:ea typeface="Arial"/>
              <a:cs typeface="Arial"/>
              <a:sym typeface="Arial"/>
            </a:endParaRPr>
          </a:p>
          <a:p>
            <a:pPr indent="-387350" lvl="0" marL="457200" rtl="0" algn="l">
              <a:spcBef>
                <a:spcPts val="0"/>
              </a:spcBef>
              <a:spcAft>
                <a:spcPts val="0"/>
              </a:spcAft>
              <a:buClr>
                <a:schemeClr val="lt1"/>
              </a:buClr>
              <a:buSzPts val="2500"/>
              <a:buFont typeface="Arial"/>
              <a:buChar char="●"/>
            </a:pPr>
            <a:r>
              <a:rPr b="1" lang="en-US" sz="2500">
                <a:latin typeface="Arial"/>
                <a:ea typeface="Arial"/>
                <a:cs typeface="Arial"/>
                <a:sym typeface="Arial"/>
              </a:rPr>
              <a:t>Linux </a:t>
            </a:r>
            <a:r>
              <a:rPr b="1" lang="en-US" sz="2500">
                <a:latin typeface="Roboto Mono"/>
                <a:ea typeface="Roboto Mono"/>
                <a:cs typeface="Roboto Mono"/>
                <a:sym typeface="Roboto Mono"/>
              </a:rPr>
              <a:t>pipe()</a:t>
            </a:r>
            <a:r>
              <a:rPr b="1" lang="en-US" sz="2500">
                <a:latin typeface="Arial"/>
                <a:ea typeface="Arial"/>
                <a:cs typeface="Arial"/>
                <a:sym typeface="Arial"/>
              </a:rPr>
              <a:t> System Call Tutorial:</a:t>
            </a:r>
            <a:r>
              <a:rPr lang="en-US" sz="2500">
                <a:uFill>
                  <a:noFill/>
                </a:uFill>
                <a:latin typeface="Arial"/>
                <a:ea typeface="Arial"/>
                <a:cs typeface="Arial"/>
                <a:sym typeface="Arial"/>
                <a:hlinkClick r:id="rId5"/>
              </a:rPr>
              <a:t> </a:t>
            </a:r>
            <a:r>
              <a:rPr lang="en-US" sz="2500" u="sng">
                <a:latin typeface="Arial"/>
                <a:ea typeface="Arial"/>
                <a:cs typeface="Arial"/>
                <a:sym typeface="Arial"/>
                <a:hlinkClick r:id="rId6"/>
              </a:rPr>
              <a:t>https://www.tutorialspoint.com/inter_process_communication/inter_process_communication_pipe.htm</a:t>
            </a:r>
            <a:endParaRPr sz="2500" u="sng">
              <a:latin typeface="Arial"/>
              <a:ea typeface="Arial"/>
              <a:cs typeface="Arial"/>
              <a:sym typeface="Arial"/>
            </a:endParaRPr>
          </a:p>
          <a:p>
            <a:pPr indent="-387350" lvl="0" marL="457200" rtl="0" algn="l">
              <a:spcBef>
                <a:spcPts val="0"/>
              </a:spcBef>
              <a:spcAft>
                <a:spcPts val="0"/>
              </a:spcAft>
              <a:buClr>
                <a:schemeClr val="lt1"/>
              </a:buClr>
              <a:buSzPts val="2500"/>
              <a:buFont typeface="Arial"/>
              <a:buChar char="●"/>
            </a:pPr>
            <a:r>
              <a:rPr b="1" lang="en-US" sz="2500">
                <a:latin typeface="Arial"/>
                <a:ea typeface="Arial"/>
                <a:cs typeface="Arial"/>
                <a:sym typeface="Arial"/>
              </a:rPr>
              <a:t>Shared Memory in Linux:</a:t>
            </a:r>
            <a:r>
              <a:rPr lang="en-US" sz="2500">
                <a:uFill>
                  <a:noFill/>
                </a:uFill>
                <a:latin typeface="Arial"/>
                <a:ea typeface="Arial"/>
                <a:cs typeface="Arial"/>
                <a:sym typeface="Arial"/>
                <a:hlinkClick r:id="rId7"/>
              </a:rPr>
              <a:t> </a:t>
            </a:r>
            <a:r>
              <a:rPr lang="en-US" sz="2500" u="sng">
                <a:latin typeface="Arial"/>
                <a:ea typeface="Arial"/>
                <a:cs typeface="Arial"/>
                <a:sym typeface="Arial"/>
                <a:hlinkClick r:id="rId8"/>
              </a:rPr>
              <a:t>https://www.cs.cmu.edu/afs/cs/academic/class/15412-f15/www/notes/shared-memory.html</a:t>
            </a:r>
            <a:endParaRPr sz="2500" u="sng">
              <a:latin typeface="Arial"/>
              <a:ea typeface="Arial"/>
              <a:cs typeface="Arial"/>
              <a:sym typeface="Arial"/>
            </a:endParaRPr>
          </a:p>
          <a:p>
            <a:pPr indent="-387350" lvl="0" marL="457200" rtl="0" algn="l">
              <a:spcBef>
                <a:spcPts val="0"/>
              </a:spcBef>
              <a:spcAft>
                <a:spcPts val="0"/>
              </a:spcAft>
              <a:buClr>
                <a:schemeClr val="lt1"/>
              </a:buClr>
              <a:buSzPts val="2500"/>
              <a:buFont typeface="Arial"/>
              <a:buChar char="●"/>
            </a:pPr>
            <a:r>
              <a:rPr b="1" lang="en-US" sz="2500">
                <a:latin typeface="Arial"/>
                <a:ea typeface="Arial"/>
                <a:cs typeface="Arial"/>
                <a:sym typeface="Arial"/>
              </a:rPr>
              <a:t>Semaphores in Linux:</a:t>
            </a:r>
            <a:r>
              <a:rPr lang="en-US" sz="2500">
                <a:uFill>
                  <a:noFill/>
                </a:uFill>
                <a:latin typeface="Arial"/>
                <a:ea typeface="Arial"/>
                <a:cs typeface="Arial"/>
                <a:sym typeface="Arial"/>
                <a:hlinkClick r:id="rId9"/>
              </a:rPr>
              <a:t> </a:t>
            </a:r>
            <a:r>
              <a:rPr lang="en-US" sz="2500" u="sng">
                <a:latin typeface="Arial"/>
                <a:ea typeface="Arial"/>
                <a:cs typeface="Arial"/>
                <a:sym typeface="Arial"/>
                <a:hlinkClick r:id="rId10"/>
              </a:rPr>
              <a:t>https://www.cs.cornell.edu/courses/cs414/2004fa/lectures/lecture08.pdf</a:t>
            </a:r>
            <a:r>
              <a:rPr lang="en-US" sz="2500">
                <a:latin typeface="Arial"/>
                <a:ea typeface="Arial"/>
                <a:cs typeface="Arial"/>
                <a:sym typeface="Arial"/>
              </a:rPr>
              <a:t> (Un PDF sobre el uso de semáforos)</a:t>
            </a:r>
            <a:endParaRPr sz="2500">
              <a:latin typeface="Arial"/>
              <a:ea typeface="Arial"/>
              <a:cs typeface="Arial"/>
              <a:sym typeface="Arial"/>
            </a:endParaRPr>
          </a:p>
          <a:p>
            <a:pPr indent="0" lvl="0" marL="0" rtl="0" algn="l">
              <a:spcBef>
                <a:spcPts val="1200"/>
              </a:spcBef>
              <a:spcAft>
                <a:spcPts val="0"/>
              </a:spcAft>
              <a:buNone/>
            </a:pPr>
            <a:r>
              <a:t/>
            </a:r>
            <a:endParaRPr b="1" sz="2500">
              <a:latin typeface="Arial"/>
              <a:ea typeface="Arial"/>
              <a:cs typeface="Arial"/>
              <a:sym typeface="Arial"/>
            </a:endParaRPr>
          </a:p>
          <a:p>
            <a:pPr indent="0" lvl="0" marL="0" rtl="0" algn="l">
              <a:spcBef>
                <a:spcPts val="1200"/>
              </a:spcBef>
              <a:spcAft>
                <a:spcPts val="0"/>
              </a:spcAft>
              <a:buNone/>
            </a:pPr>
            <a:r>
              <a:t/>
            </a:r>
            <a:endParaRPr sz="2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360973c0f73_0_1023"/>
          <p:cNvSpPr txBox="1"/>
          <p:nvPr>
            <p:ph type="ctrTitle"/>
          </p:nvPr>
        </p:nvSpPr>
        <p:spPr>
          <a:xfrm>
            <a:off x="5659440" y="2525440"/>
            <a:ext cx="8028000" cy="25263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6400"/>
              <a:buNone/>
            </a:pPr>
            <a:r>
              <a:t/>
            </a:r>
            <a:endParaRPr/>
          </a:p>
        </p:txBody>
      </p:sp>
      <p:sp>
        <p:nvSpPr>
          <p:cNvPr id="533" name="Google Shape;533;g360973c0f73_0_1023"/>
          <p:cNvSpPr txBox="1"/>
          <p:nvPr>
            <p:ph idx="1" type="subTitle"/>
          </p:nvPr>
        </p:nvSpPr>
        <p:spPr>
          <a:xfrm>
            <a:off x="8134320" y="6279880"/>
            <a:ext cx="5553000" cy="8097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2100"/>
              <a:buNone/>
            </a:pPr>
            <a:r>
              <a:t/>
            </a:r>
            <a:endParaRPr/>
          </a:p>
        </p:txBody>
      </p:sp>
      <p:pic>
        <p:nvPicPr>
          <p:cNvPr id="534" name="Google Shape;534;g360973c0f73_0_1023"/>
          <p:cNvPicPr preferRelativeResize="0"/>
          <p:nvPr/>
        </p:nvPicPr>
        <p:blipFill rotWithShape="1">
          <a:blip r:embed="rId3">
            <a:alphaModFix/>
          </a:blip>
          <a:srcRect b="0" l="0" r="0" t="0"/>
          <a:stretch/>
        </p:blipFill>
        <p:spPr>
          <a:xfrm>
            <a:off x="19000" y="0"/>
            <a:ext cx="14592399" cy="8229600"/>
          </a:xfrm>
          <a:prstGeom prst="rect">
            <a:avLst/>
          </a:prstGeom>
          <a:noFill/>
          <a:ln>
            <a:noFill/>
          </a:ln>
        </p:spPr>
      </p:pic>
      <p:sp>
        <p:nvSpPr>
          <p:cNvPr id="535" name="Google Shape;535;g360973c0f73_0_1023"/>
          <p:cNvSpPr txBox="1"/>
          <p:nvPr/>
        </p:nvSpPr>
        <p:spPr>
          <a:xfrm>
            <a:off x="6516800" y="3363800"/>
            <a:ext cx="9031800" cy="9111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2900"/>
              <a:buFont typeface="Arial"/>
              <a:buNone/>
            </a:pPr>
            <a:r>
              <a:rPr lang="en-US" sz="4000">
                <a:solidFill>
                  <a:schemeClr val="dk1"/>
                </a:solidFill>
                <a:latin typeface="Impact"/>
                <a:ea typeface="Impact"/>
                <a:cs typeface="Impact"/>
                <a:sym typeface="Impact"/>
              </a:rPr>
              <a:t>GRACIAS</a:t>
            </a:r>
            <a:endParaRPr b="0" i="0" sz="4000" u="none" cap="none" strike="noStrike">
              <a:solidFill>
                <a:schemeClr val="dk1"/>
              </a:solidFill>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360973c0f73_0_583"/>
          <p:cNvSpPr txBox="1"/>
          <p:nvPr>
            <p:ph idx="1" type="body"/>
          </p:nvPr>
        </p:nvSpPr>
        <p:spPr>
          <a:xfrm>
            <a:off x="572000" y="2366200"/>
            <a:ext cx="13697400" cy="5171100"/>
          </a:xfrm>
          <a:prstGeom prst="rect">
            <a:avLst/>
          </a:prstGeom>
          <a:noFill/>
          <a:ln>
            <a:noFill/>
          </a:ln>
        </p:spPr>
        <p:txBody>
          <a:bodyPr anchorCtr="0" anchor="t" bIns="146275" lIns="146275" spcFirstLastPara="1" rIns="146275" wrap="square" tIns="146275">
            <a:normAutofit/>
          </a:bodyPr>
          <a:lstStyle/>
          <a:p>
            <a:pPr indent="0" lvl="0" marL="0" rtl="0" algn="l">
              <a:lnSpc>
                <a:spcPct val="115000"/>
              </a:lnSpc>
              <a:spcBef>
                <a:spcPts val="0"/>
              </a:spcBef>
              <a:spcAft>
                <a:spcPts val="0"/>
              </a:spcAft>
              <a:buClr>
                <a:srgbClr val="000000"/>
              </a:buClr>
              <a:buSzPts val="2100"/>
              <a:buFont typeface="Arial"/>
              <a:buNone/>
            </a:pPr>
            <a:r>
              <a:rPr lang="en-US" sz="2800">
                <a:latin typeface="Montserrat"/>
                <a:ea typeface="Montserrat"/>
                <a:cs typeface="Montserrat"/>
                <a:sym typeface="Montserrat"/>
              </a:rPr>
              <a:t>CORREO:</a:t>
            </a:r>
            <a:endParaRPr sz="2800">
              <a:latin typeface="Montserrat"/>
              <a:ea typeface="Montserrat"/>
              <a:cs typeface="Montserrat"/>
              <a:sym typeface="Montserrat"/>
            </a:endParaRPr>
          </a:p>
          <a:p>
            <a:pPr indent="-546100" lvl="0" marL="736600" rtl="0" algn="l">
              <a:lnSpc>
                <a:spcPct val="115000"/>
              </a:lnSpc>
              <a:spcBef>
                <a:spcPts val="0"/>
              </a:spcBef>
              <a:spcAft>
                <a:spcPts val="0"/>
              </a:spcAft>
              <a:buSzPts val="2800"/>
              <a:buFont typeface="Montserrat"/>
              <a:buChar char="●"/>
            </a:pPr>
            <a:r>
              <a:t/>
            </a:r>
            <a:endParaRPr sz="2800">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2100"/>
              <a:buFont typeface="Arial"/>
              <a:buNone/>
            </a:pPr>
            <a:r>
              <a:t/>
            </a:r>
            <a:endParaRPr sz="2800">
              <a:latin typeface="Montserrat"/>
              <a:ea typeface="Montserrat"/>
              <a:cs typeface="Montserrat"/>
              <a:sym typeface="Montserrat"/>
            </a:endParaRPr>
          </a:p>
          <a:p>
            <a:pPr indent="0" lvl="0" marL="0" rtl="0" algn="l">
              <a:lnSpc>
                <a:spcPct val="115000"/>
              </a:lnSpc>
              <a:spcBef>
                <a:spcPts val="1900"/>
              </a:spcBef>
              <a:spcAft>
                <a:spcPts val="0"/>
              </a:spcAft>
              <a:buClr>
                <a:srgbClr val="000000"/>
              </a:buClr>
              <a:buSzPts val="2100"/>
              <a:buFont typeface="Arial"/>
              <a:buNone/>
            </a:pPr>
            <a:r>
              <a:rPr lang="en-US" sz="2800">
                <a:latin typeface="Montserrat"/>
                <a:ea typeface="Montserrat"/>
                <a:cs typeface="Montserrat"/>
                <a:sym typeface="Montserrat"/>
              </a:rPr>
              <a:t>Entrega de Proyectos, Tareas, Foros y Hojas de Trabajo:</a:t>
            </a:r>
            <a:endParaRPr sz="2800">
              <a:latin typeface="Montserrat"/>
              <a:ea typeface="Montserrat"/>
              <a:cs typeface="Montserrat"/>
              <a:sym typeface="Montserrat"/>
            </a:endParaRPr>
          </a:p>
          <a:p>
            <a:pPr indent="-546100" lvl="0" marL="736600" rtl="0" algn="l">
              <a:lnSpc>
                <a:spcPct val="115000"/>
              </a:lnSpc>
              <a:spcBef>
                <a:spcPts val="1900"/>
              </a:spcBef>
              <a:spcAft>
                <a:spcPts val="0"/>
              </a:spcAft>
              <a:buSzPts val="2800"/>
              <a:buFont typeface="Montserrat"/>
              <a:buChar char="●"/>
            </a:pPr>
            <a:r>
              <a:rPr lang="en-US" sz="2800">
                <a:latin typeface="Montserrat"/>
                <a:ea typeface="Montserrat"/>
                <a:cs typeface="Montserrat"/>
                <a:sym typeface="Montserrat"/>
              </a:rPr>
              <a:t>UEDI: </a:t>
            </a:r>
            <a:endParaRPr sz="2800">
              <a:latin typeface="Montserrat"/>
              <a:ea typeface="Montserrat"/>
              <a:cs typeface="Montserrat"/>
              <a:sym typeface="Montserrat"/>
            </a:endParaRPr>
          </a:p>
          <a:p>
            <a:pPr indent="-546100" lvl="0" marL="736600" rtl="0" algn="l">
              <a:lnSpc>
                <a:spcPct val="115000"/>
              </a:lnSpc>
              <a:spcBef>
                <a:spcPts val="0"/>
              </a:spcBef>
              <a:spcAft>
                <a:spcPts val="0"/>
              </a:spcAft>
              <a:buSzPts val="2800"/>
              <a:buFont typeface="Montserrat"/>
              <a:buChar char="●"/>
            </a:pPr>
            <a:r>
              <a:rPr lang="en-US" sz="2800">
                <a:latin typeface="Montserrat"/>
                <a:ea typeface="Montserrat"/>
                <a:cs typeface="Montserrat"/>
                <a:sym typeface="Montserrat"/>
              </a:rPr>
              <a:t>CLASSROOM : </a:t>
            </a:r>
            <a:endParaRPr sz="2800"/>
          </a:p>
        </p:txBody>
      </p:sp>
      <p:sp>
        <p:nvSpPr>
          <p:cNvPr id="339" name="Google Shape;339;g360973c0f73_0_583"/>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3800"/>
              <a:buNone/>
            </a:pPr>
            <a:r>
              <a:rPr lang="en-US"/>
              <a:t>Datos de los auxiliares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60973c0f73_0_588"/>
          <p:cNvSpPr txBox="1"/>
          <p:nvPr>
            <p:ph type="title"/>
          </p:nvPr>
        </p:nvSpPr>
        <p:spPr>
          <a:xfrm>
            <a:off x="2076000" y="630000"/>
            <a:ext cx="11262300" cy="14625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3800"/>
              <a:buNone/>
            </a:pPr>
            <a:r>
              <a:rPr lang="en-US"/>
              <a:t>Agenda</a:t>
            </a:r>
            <a:endParaRPr/>
          </a:p>
        </p:txBody>
      </p:sp>
      <p:sp>
        <p:nvSpPr>
          <p:cNvPr id="345" name="Google Shape;345;g360973c0f73_0_588"/>
          <p:cNvSpPr txBox="1"/>
          <p:nvPr>
            <p:ph idx="1" type="body"/>
          </p:nvPr>
        </p:nvSpPr>
        <p:spPr>
          <a:xfrm>
            <a:off x="3132675" y="2508073"/>
            <a:ext cx="9049800" cy="3568200"/>
          </a:xfrm>
          <a:prstGeom prst="rect">
            <a:avLst/>
          </a:prstGeom>
          <a:solidFill>
            <a:schemeClr val="dk1"/>
          </a:solidFill>
          <a:ln>
            <a:noFill/>
          </a:ln>
        </p:spPr>
        <p:txBody>
          <a:bodyPr anchorCtr="0" anchor="t" bIns="146275" lIns="146275" spcFirstLastPara="1" rIns="146275" wrap="square" tIns="146275">
            <a:noAutofit/>
          </a:bodyPr>
          <a:lstStyle/>
          <a:p>
            <a:pPr indent="-387350" lvl="0" marL="457200" rtl="0" algn="l">
              <a:spcBef>
                <a:spcPts val="0"/>
              </a:spcBef>
              <a:spcAft>
                <a:spcPts val="0"/>
              </a:spcAft>
              <a:buSzPts val="2500"/>
              <a:buFont typeface="Arial"/>
              <a:buChar char="●"/>
            </a:pPr>
            <a:r>
              <a:rPr lang="en-US" sz="2500">
                <a:latin typeface="Arial"/>
                <a:ea typeface="Arial"/>
                <a:cs typeface="Arial"/>
                <a:sym typeface="Arial"/>
              </a:rPr>
              <a:t>Creación y terminación de procesos</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en-US" sz="2500">
                <a:latin typeface="Arial"/>
                <a:ea typeface="Arial"/>
                <a:cs typeface="Arial"/>
                <a:sym typeface="Arial"/>
              </a:rPr>
              <a:t>Comandos para gestión de procesos en Linux</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en-US" sz="2500">
                <a:latin typeface="Arial"/>
                <a:ea typeface="Arial"/>
                <a:cs typeface="Arial"/>
                <a:sym typeface="Arial"/>
              </a:rPr>
              <a:t>Señales en Linux</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en-US" sz="2500">
                <a:latin typeface="Arial"/>
                <a:ea typeface="Arial"/>
                <a:cs typeface="Arial"/>
                <a:sym typeface="Arial"/>
              </a:rPr>
              <a:t>Introducción a la programación concurrente</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en-US" sz="2500">
                <a:latin typeface="Arial"/>
                <a:ea typeface="Arial"/>
                <a:cs typeface="Arial"/>
                <a:sym typeface="Arial"/>
              </a:rPr>
              <a:t>Concepto de hilo (thread) vs go rutina de Go</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en-US" sz="2500">
                <a:latin typeface="Arial"/>
                <a:ea typeface="Arial"/>
                <a:cs typeface="Arial"/>
                <a:sym typeface="Arial"/>
              </a:rPr>
              <a:t>Planificación de procesos</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en-US" sz="2500">
                <a:latin typeface="Arial"/>
                <a:ea typeface="Arial"/>
                <a:cs typeface="Arial"/>
                <a:sym typeface="Arial"/>
              </a:rPr>
              <a:t>Comunicación entre procesos</a:t>
            </a:r>
            <a:endParaRPr sz="2500">
              <a:latin typeface="Arial"/>
              <a:ea typeface="Arial"/>
              <a:cs typeface="Arial"/>
              <a:sym typeface="Arial"/>
            </a:endParaRPr>
          </a:p>
          <a:p>
            <a:pPr indent="0" lvl="0" marL="457200" marR="0" rtl="0" algn="l">
              <a:lnSpc>
                <a:spcPct val="95000"/>
              </a:lnSpc>
              <a:spcBef>
                <a:spcPts val="0"/>
              </a:spcBef>
              <a:spcAft>
                <a:spcPts val="0"/>
              </a:spcAft>
              <a:buSzPts val="2100"/>
              <a:buNone/>
            </a:pPr>
            <a:r>
              <a:t/>
            </a:r>
            <a:endParaRPr sz="25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360973c0f73_0_593"/>
          <p:cNvSpPr txBox="1"/>
          <p:nvPr>
            <p:ph type="title"/>
          </p:nvPr>
        </p:nvSpPr>
        <p:spPr>
          <a:xfrm>
            <a:off x="5629392" y="635320"/>
            <a:ext cx="4136700" cy="1048200"/>
          </a:xfrm>
          <a:prstGeom prst="rect">
            <a:avLst/>
          </a:prstGeom>
          <a:noFill/>
          <a:ln>
            <a:noFill/>
          </a:ln>
        </p:spPr>
        <p:txBody>
          <a:bodyPr anchorCtr="0" anchor="t" bIns="146275" lIns="146275" spcFirstLastPara="1" rIns="146275" wrap="square" tIns="146275">
            <a:normAutofit/>
          </a:bodyPr>
          <a:lstStyle/>
          <a:p>
            <a:pPr indent="0" lvl="0" marL="0" rtl="0" algn="l">
              <a:lnSpc>
                <a:spcPct val="100000"/>
              </a:lnSpc>
              <a:spcBef>
                <a:spcPts val="0"/>
              </a:spcBef>
              <a:spcAft>
                <a:spcPts val="0"/>
              </a:spcAft>
              <a:buSzPts val="3800"/>
              <a:buNone/>
            </a:pPr>
            <a:r>
              <a:rPr lang="en-US"/>
              <a:t>Competencias</a:t>
            </a:r>
            <a:endParaRPr/>
          </a:p>
        </p:txBody>
      </p:sp>
      <p:sp>
        <p:nvSpPr>
          <p:cNvPr id="351" name="Google Shape;351;g360973c0f73_0_593"/>
          <p:cNvSpPr txBox="1"/>
          <p:nvPr/>
        </p:nvSpPr>
        <p:spPr>
          <a:xfrm>
            <a:off x="2006840" y="1780520"/>
            <a:ext cx="11792100" cy="1311300"/>
          </a:xfrm>
          <a:prstGeom prst="rect">
            <a:avLst/>
          </a:prstGeom>
          <a:noFill/>
          <a:ln>
            <a:noFill/>
          </a:ln>
        </p:spPr>
        <p:txBody>
          <a:bodyPr anchorCtr="0" anchor="t" bIns="146275" lIns="146275" spcFirstLastPara="1" rIns="146275" wrap="square" tIns="146275">
            <a:spAutoFit/>
          </a:bodyPr>
          <a:lstStyle/>
          <a:p>
            <a:pPr indent="0" lvl="0" marL="0" rtl="0" algn="just">
              <a:spcBef>
                <a:spcPts val="0"/>
              </a:spcBef>
              <a:spcAft>
                <a:spcPts val="0"/>
              </a:spcAft>
              <a:buNone/>
            </a:pPr>
            <a:r>
              <a:rPr lang="en-US" sz="2200">
                <a:solidFill>
                  <a:schemeClr val="lt1"/>
                </a:solidFill>
              </a:rPr>
              <a:t>El estudiante identifica los principales procesos y servicios del sistema operativo Linux utilizando comandos como ps, top, htop y systemctl para reconocer el comportamiento del sistema y su impacto en el rendimiento </a:t>
            </a:r>
            <a:endParaRPr sz="2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60973c0f73_0_605"/>
          <p:cNvSpPr txBox="1"/>
          <p:nvPr>
            <p:ph type="title"/>
          </p:nvPr>
        </p:nvSpPr>
        <p:spPr>
          <a:xfrm>
            <a:off x="5760480" y="3076200"/>
            <a:ext cx="4080900" cy="1462500"/>
          </a:xfrm>
          <a:prstGeom prst="rect">
            <a:avLst/>
          </a:prstGeom>
        </p:spPr>
        <p:txBody>
          <a:bodyPr anchorCtr="0" anchor="t" bIns="146275" lIns="146275" spcFirstLastPara="1" rIns="146275" wrap="square" tIns="146275">
            <a:normAutofit/>
          </a:bodyPr>
          <a:lstStyle/>
          <a:p>
            <a:pPr indent="0" lvl="0" marL="0" rtl="0" algn="l">
              <a:spcBef>
                <a:spcPts val="0"/>
              </a:spcBef>
              <a:spcAft>
                <a:spcPts val="0"/>
              </a:spcAft>
              <a:buNone/>
            </a:pPr>
            <a:r>
              <a:rPr lang="en-US"/>
              <a:t>CONTENIDO</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descr="preencoded.png" id="362" name="Google Shape;362;p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363" name="Google Shape;363;p2"/>
          <p:cNvSpPr/>
          <p:nvPr/>
        </p:nvSpPr>
        <p:spPr>
          <a:xfrm>
            <a:off x="6241375" y="939403"/>
            <a:ext cx="5682020" cy="599123"/>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F0FCFF"/>
              </a:buClr>
              <a:buSzPts val="3750"/>
              <a:buFont typeface="Spline Sans"/>
              <a:buNone/>
            </a:pPr>
            <a:r>
              <a:rPr b="1" i="0" lang="en-US" sz="3750" u="none" cap="none" strike="noStrike">
                <a:solidFill>
                  <a:srgbClr val="F0FCFF"/>
                </a:solidFill>
                <a:latin typeface="Spline Sans"/>
                <a:ea typeface="Spline Sans"/>
                <a:cs typeface="Spline Sans"/>
                <a:sym typeface="Spline Sans"/>
              </a:rPr>
              <a:t>Concepto de hilo (thread)</a:t>
            </a:r>
            <a:endParaRPr b="0" i="0" sz="3750" u="none" cap="none" strike="noStrike">
              <a:solidFill>
                <a:srgbClr val="000000"/>
              </a:solidFill>
              <a:latin typeface="Arial"/>
              <a:ea typeface="Arial"/>
              <a:cs typeface="Arial"/>
              <a:sym typeface="Arial"/>
            </a:endParaRPr>
          </a:p>
        </p:txBody>
      </p:sp>
      <p:sp>
        <p:nvSpPr>
          <p:cNvPr id="364" name="Google Shape;364;p2"/>
          <p:cNvSpPr/>
          <p:nvPr/>
        </p:nvSpPr>
        <p:spPr>
          <a:xfrm>
            <a:off x="6549628" y="1862018"/>
            <a:ext cx="30480" cy="5428059"/>
          </a:xfrm>
          <a:prstGeom prst="roundRect">
            <a:avLst>
              <a:gd fmla="val 1061652" name="adj"/>
            </a:avLst>
          </a:prstGeom>
          <a:solidFill>
            <a:srgbClr val="FFFFFF">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
          <p:cNvSpPr/>
          <p:nvPr/>
        </p:nvSpPr>
        <p:spPr>
          <a:xfrm>
            <a:off x="6777038" y="2332077"/>
            <a:ext cx="754975" cy="30480"/>
          </a:xfrm>
          <a:prstGeom prst="roundRect">
            <a:avLst>
              <a:gd fmla="val 1061652" name="adj"/>
            </a:avLst>
          </a:prstGeom>
          <a:solidFill>
            <a:srgbClr val="16FF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
          <p:cNvSpPr/>
          <p:nvPr/>
        </p:nvSpPr>
        <p:spPr>
          <a:xfrm>
            <a:off x="6322219" y="2104668"/>
            <a:ext cx="485299" cy="485299"/>
          </a:xfrm>
          <a:prstGeom prst="roundRect">
            <a:avLst>
              <a:gd fmla="val 66679" name="adj"/>
            </a:avLst>
          </a:prstGeom>
          <a:solidFill>
            <a:srgbClr val="0A081B"/>
          </a:solidFill>
          <a:ln cap="flat" cmpd="sng" w="22850">
            <a:solidFill>
              <a:srgbClr val="16FF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
          <p:cNvSpPr/>
          <p:nvPr/>
        </p:nvSpPr>
        <p:spPr>
          <a:xfrm>
            <a:off x="6502598" y="2203490"/>
            <a:ext cx="124420" cy="28765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250"/>
              <a:buFont typeface="Spline Sans"/>
              <a:buNone/>
            </a:pPr>
            <a:r>
              <a:rPr b="1" i="0" lang="en-US" sz="2250" u="none" cap="none" strike="noStrike">
                <a:solidFill>
                  <a:srgbClr val="E0E4E6"/>
                </a:solidFill>
                <a:latin typeface="Spline Sans"/>
                <a:ea typeface="Spline Sans"/>
                <a:cs typeface="Spline Sans"/>
                <a:sym typeface="Spline Sans"/>
              </a:rPr>
              <a:t>1</a:t>
            </a:r>
            <a:endParaRPr b="0" i="0" sz="2250" u="none" cap="none" strike="noStrike">
              <a:solidFill>
                <a:srgbClr val="000000"/>
              </a:solidFill>
              <a:latin typeface="Arial"/>
              <a:ea typeface="Arial"/>
              <a:cs typeface="Arial"/>
              <a:sym typeface="Arial"/>
            </a:endParaRPr>
          </a:p>
        </p:txBody>
      </p:sp>
      <p:sp>
        <p:nvSpPr>
          <p:cNvPr id="368" name="Google Shape;368;p2"/>
          <p:cNvSpPr/>
          <p:nvPr/>
        </p:nvSpPr>
        <p:spPr>
          <a:xfrm>
            <a:off x="7751326" y="2077641"/>
            <a:ext cx="2396966" cy="299561"/>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E0E4E6"/>
              </a:buClr>
              <a:buSzPts val="1850"/>
              <a:buFont typeface="Spline Sans"/>
              <a:buNone/>
            </a:pPr>
            <a:r>
              <a:rPr b="1" i="0" lang="en-US" sz="1850" u="none" cap="none" strike="noStrike">
                <a:solidFill>
                  <a:srgbClr val="E0E4E6"/>
                </a:solidFill>
                <a:latin typeface="Spline Sans"/>
                <a:ea typeface="Spline Sans"/>
                <a:cs typeface="Spline Sans"/>
                <a:sym typeface="Spline Sans"/>
              </a:rPr>
              <a:t>Definición</a:t>
            </a:r>
            <a:endParaRPr b="0" i="0" sz="1850" u="none" cap="none" strike="noStrike">
              <a:solidFill>
                <a:srgbClr val="000000"/>
              </a:solidFill>
              <a:latin typeface="Arial"/>
              <a:ea typeface="Arial"/>
              <a:cs typeface="Arial"/>
              <a:sym typeface="Arial"/>
            </a:endParaRPr>
          </a:p>
        </p:txBody>
      </p:sp>
      <p:sp>
        <p:nvSpPr>
          <p:cNvPr id="369" name="Google Shape;369;p2"/>
          <p:cNvSpPr/>
          <p:nvPr/>
        </p:nvSpPr>
        <p:spPr>
          <a:xfrm>
            <a:off x="7751326" y="2506623"/>
            <a:ext cx="6124099" cy="69032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0E4E6"/>
              </a:buClr>
              <a:buSzPts val="1650"/>
              <a:buFont typeface="Barlow"/>
              <a:buNone/>
            </a:pPr>
            <a:r>
              <a:rPr b="0" i="0" lang="en-US" sz="1650" u="none" cap="none" strike="noStrike">
                <a:solidFill>
                  <a:srgbClr val="E0E4E6"/>
                </a:solidFill>
                <a:latin typeface="Barlow"/>
                <a:ea typeface="Barlow"/>
                <a:cs typeface="Barlow"/>
                <a:sym typeface="Barlow"/>
              </a:rPr>
              <a:t>Un hilo es una unidad de ejecución independiente dentro de un proceso, que puede realizar tareas de manera concurrente.</a:t>
            </a:r>
            <a:endParaRPr b="0" i="0" sz="1650" u="none" cap="none" strike="noStrike">
              <a:solidFill>
                <a:srgbClr val="000000"/>
              </a:solidFill>
              <a:latin typeface="Arial"/>
              <a:ea typeface="Arial"/>
              <a:cs typeface="Arial"/>
              <a:sym typeface="Arial"/>
            </a:endParaRPr>
          </a:p>
        </p:txBody>
      </p:sp>
      <p:sp>
        <p:nvSpPr>
          <p:cNvPr id="370" name="Google Shape;370;p2"/>
          <p:cNvSpPr/>
          <p:nvPr/>
        </p:nvSpPr>
        <p:spPr>
          <a:xfrm>
            <a:off x="6777038" y="4098250"/>
            <a:ext cx="754975" cy="30480"/>
          </a:xfrm>
          <a:prstGeom prst="roundRect">
            <a:avLst>
              <a:gd fmla="val 1061652" name="adj"/>
            </a:avLst>
          </a:prstGeom>
          <a:solidFill>
            <a:srgbClr val="29DD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
          <p:cNvSpPr/>
          <p:nvPr/>
        </p:nvSpPr>
        <p:spPr>
          <a:xfrm>
            <a:off x="6322219" y="3870841"/>
            <a:ext cx="485299" cy="485299"/>
          </a:xfrm>
          <a:prstGeom prst="roundRect">
            <a:avLst>
              <a:gd fmla="val 66679" name="adj"/>
            </a:avLst>
          </a:prstGeom>
          <a:solidFill>
            <a:srgbClr val="0A081B"/>
          </a:solidFill>
          <a:ln cap="flat" cmpd="sng" w="22850">
            <a:solidFill>
              <a:srgbClr val="29DD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
          <p:cNvSpPr/>
          <p:nvPr/>
        </p:nvSpPr>
        <p:spPr>
          <a:xfrm>
            <a:off x="6484858" y="3969663"/>
            <a:ext cx="159901" cy="28765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250"/>
              <a:buFont typeface="Spline Sans"/>
              <a:buNone/>
            </a:pPr>
            <a:r>
              <a:rPr b="1" i="0" lang="en-US" sz="2250" u="none" cap="none" strike="noStrike">
                <a:solidFill>
                  <a:srgbClr val="E0E4E6"/>
                </a:solidFill>
                <a:latin typeface="Spline Sans"/>
                <a:ea typeface="Spline Sans"/>
                <a:cs typeface="Spline Sans"/>
                <a:sym typeface="Spline Sans"/>
              </a:rPr>
              <a:t>2</a:t>
            </a:r>
            <a:endParaRPr b="0" i="0" sz="2250" u="none" cap="none" strike="noStrike">
              <a:solidFill>
                <a:srgbClr val="000000"/>
              </a:solidFill>
              <a:latin typeface="Arial"/>
              <a:ea typeface="Arial"/>
              <a:cs typeface="Arial"/>
              <a:sym typeface="Arial"/>
            </a:endParaRPr>
          </a:p>
        </p:txBody>
      </p:sp>
      <p:sp>
        <p:nvSpPr>
          <p:cNvPr id="373" name="Google Shape;373;p2"/>
          <p:cNvSpPr/>
          <p:nvPr/>
        </p:nvSpPr>
        <p:spPr>
          <a:xfrm>
            <a:off x="7751326" y="3843814"/>
            <a:ext cx="2396966" cy="299561"/>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E0E4E6"/>
              </a:buClr>
              <a:buSzPts val="1850"/>
              <a:buFont typeface="Spline Sans"/>
              <a:buNone/>
            </a:pPr>
            <a:r>
              <a:rPr b="1" i="0" lang="en-US" sz="1850" u="none" cap="none" strike="noStrike">
                <a:solidFill>
                  <a:srgbClr val="E0E4E6"/>
                </a:solidFill>
                <a:latin typeface="Spline Sans"/>
                <a:ea typeface="Spline Sans"/>
                <a:cs typeface="Spline Sans"/>
                <a:sym typeface="Spline Sans"/>
              </a:rPr>
              <a:t>Beneficios</a:t>
            </a:r>
            <a:endParaRPr b="0" i="0" sz="1850" u="none" cap="none" strike="noStrike">
              <a:solidFill>
                <a:srgbClr val="000000"/>
              </a:solidFill>
              <a:latin typeface="Arial"/>
              <a:ea typeface="Arial"/>
              <a:cs typeface="Arial"/>
              <a:sym typeface="Arial"/>
            </a:endParaRPr>
          </a:p>
        </p:txBody>
      </p:sp>
      <p:sp>
        <p:nvSpPr>
          <p:cNvPr id="374" name="Google Shape;374;p2"/>
          <p:cNvSpPr/>
          <p:nvPr/>
        </p:nvSpPr>
        <p:spPr>
          <a:xfrm>
            <a:off x="7751326" y="4272796"/>
            <a:ext cx="6124099" cy="103548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0E4E6"/>
              </a:buClr>
              <a:buSzPts val="1650"/>
              <a:buFont typeface="Barlow"/>
              <a:buNone/>
            </a:pPr>
            <a:r>
              <a:rPr b="0" i="0" lang="en-US" sz="1650" u="none" cap="none" strike="noStrike">
                <a:solidFill>
                  <a:srgbClr val="E0E4E6"/>
                </a:solidFill>
                <a:latin typeface="Barlow"/>
                <a:ea typeface="Barlow"/>
                <a:cs typeface="Barlow"/>
                <a:sym typeface="Barlow"/>
              </a:rPr>
              <a:t>Los hilos permiten una mejor utilización de los recursos, mayor capacidad de respuesta y una mayor eficiencia en la ejecución de aplicaciones.</a:t>
            </a:r>
            <a:endParaRPr b="0" i="0" sz="1650" u="none" cap="none" strike="noStrike">
              <a:solidFill>
                <a:srgbClr val="000000"/>
              </a:solidFill>
              <a:latin typeface="Arial"/>
              <a:ea typeface="Arial"/>
              <a:cs typeface="Arial"/>
              <a:sym typeface="Arial"/>
            </a:endParaRPr>
          </a:p>
        </p:txBody>
      </p:sp>
      <p:sp>
        <p:nvSpPr>
          <p:cNvPr id="375" name="Google Shape;375;p2"/>
          <p:cNvSpPr/>
          <p:nvPr/>
        </p:nvSpPr>
        <p:spPr>
          <a:xfrm>
            <a:off x="6777038" y="6209586"/>
            <a:ext cx="754975" cy="30480"/>
          </a:xfrm>
          <a:prstGeom prst="roundRect">
            <a:avLst>
              <a:gd fmla="val 1061652" name="adj"/>
            </a:avLst>
          </a:prstGeom>
          <a:solidFill>
            <a:srgbClr val="37A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
          <p:cNvSpPr/>
          <p:nvPr/>
        </p:nvSpPr>
        <p:spPr>
          <a:xfrm>
            <a:off x="6322219" y="5982176"/>
            <a:ext cx="485299" cy="485299"/>
          </a:xfrm>
          <a:prstGeom prst="roundRect">
            <a:avLst>
              <a:gd fmla="val 66679" name="adj"/>
            </a:avLst>
          </a:prstGeom>
          <a:solidFill>
            <a:srgbClr val="0A081B"/>
          </a:solidFill>
          <a:ln cap="flat" cmpd="sng" w="22850">
            <a:solidFill>
              <a:srgbClr val="37A7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
          <p:cNvSpPr/>
          <p:nvPr/>
        </p:nvSpPr>
        <p:spPr>
          <a:xfrm>
            <a:off x="6480691" y="6080998"/>
            <a:ext cx="168354" cy="28765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250"/>
              <a:buFont typeface="Spline Sans"/>
              <a:buNone/>
            </a:pPr>
            <a:r>
              <a:rPr b="1" i="0" lang="en-US" sz="2250" u="none" cap="none" strike="noStrike">
                <a:solidFill>
                  <a:srgbClr val="E0E4E6"/>
                </a:solidFill>
                <a:latin typeface="Spline Sans"/>
                <a:ea typeface="Spline Sans"/>
                <a:cs typeface="Spline Sans"/>
                <a:sym typeface="Spline Sans"/>
              </a:rPr>
              <a:t>3</a:t>
            </a:r>
            <a:endParaRPr b="0" i="0" sz="2250" u="none" cap="none" strike="noStrike">
              <a:solidFill>
                <a:srgbClr val="000000"/>
              </a:solidFill>
              <a:latin typeface="Arial"/>
              <a:ea typeface="Arial"/>
              <a:cs typeface="Arial"/>
              <a:sym typeface="Arial"/>
            </a:endParaRPr>
          </a:p>
        </p:txBody>
      </p:sp>
      <p:sp>
        <p:nvSpPr>
          <p:cNvPr id="378" name="Google Shape;378;p2"/>
          <p:cNvSpPr/>
          <p:nvPr/>
        </p:nvSpPr>
        <p:spPr>
          <a:xfrm>
            <a:off x="7751326" y="5955149"/>
            <a:ext cx="2396966" cy="299561"/>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E0E4E6"/>
              </a:buClr>
              <a:buSzPts val="1850"/>
              <a:buFont typeface="Spline Sans"/>
              <a:buNone/>
            </a:pPr>
            <a:r>
              <a:rPr b="1" i="0" lang="en-US" sz="1850" u="none" cap="none" strike="noStrike">
                <a:solidFill>
                  <a:srgbClr val="E0E4E6"/>
                </a:solidFill>
                <a:latin typeface="Spline Sans"/>
                <a:ea typeface="Spline Sans"/>
                <a:cs typeface="Spline Sans"/>
                <a:sym typeface="Spline Sans"/>
              </a:rPr>
              <a:t>Desafíos</a:t>
            </a:r>
            <a:endParaRPr b="0" i="0" sz="1850" u="none" cap="none" strike="noStrike">
              <a:solidFill>
                <a:srgbClr val="000000"/>
              </a:solidFill>
              <a:latin typeface="Arial"/>
              <a:ea typeface="Arial"/>
              <a:cs typeface="Arial"/>
              <a:sym typeface="Arial"/>
            </a:endParaRPr>
          </a:p>
        </p:txBody>
      </p:sp>
      <p:sp>
        <p:nvSpPr>
          <p:cNvPr id="379" name="Google Shape;379;p2"/>
          <p:cNvSpPr/>
          <p:nvPr/>
        </p:nvSpPr>
        <p:spPr>
          <a:xfrm>
            <a:off x="7751326" y="6384131"/>
            <a:ext cx="6124099" cy="69032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0E4E6"/>
              </a:buClr>
              <a:buSzPts val="1650"/>
              <a:buFont typeface="Barlow"/>
              <a:buNone/>
            </a:pPr>
            <a:r>
              <a:rPr b="0" i="0" lang="en-US" sz="1650" u="none" cap="none" strike="noStrike">
                <a:solidFill>
                  <a:srgbClr val="E0E4E6"/>
                </a:solidFill>
                <a:latin typeface="Barlow"/>
                <a:ea typeface="Barlow"/>
                <a:cs typeface="Barlow"/>
                <a:sym typeface="Barlow"/>
              </a:rPr>
              <a:t>La programación con hilos conlleva desafíos de sincronización y coordinación para evitar problemas como condiciones de carrera.</a:t>
            </a:r>
            <a:endParaRPr b="0" i="0" sz="165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descr="preencoded.png" id="385" name="Google Shape;385;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86" name="Google Shape;386;p1"/>
          <p:cNvSpPr/>
          <p:nvPr/>
        </p:nvSpPr>
        <p:spPr>
          <a:xfrm>
            <a:off x="864037" y="2098953"/>
            <a:ext cx="7415927" cy="13716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Introducción a la programación concurrente</a:t>
            </a:r>
            <a:endParaRPr b="0" i="0" sz="4300" u="none" cap="none" strike="noStrike">
              <a:solidFill>
                <a:srgbClr val="000000"/>
              </a:solidFill>
              <a:latin typeface="Arial"/>
              <a:ea typeface="Arial"/>
              <a:cs typeface="Arial"/>
              <a:sym typeface="Arial"/>
            </a:endParaRPr>
          </a:p>
        </p:txBody>
      </p:sp>
      <p:sp>
        <p:nvSpPr>
          <p:cNvPr id="387" name="Google Shape;387;p1"/>
          <p:cNvSpPr/>
          <p:nvPr/>
        </p:nvSpPr>
        <p:spPr>
          <a:xfrm>
            <a:off x="864037" y="3840837"/>
            <a:ext cx="7415927"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La programación concurrente es un enfoque fundamental en el desarrollo de software moderno, donde múltiples tareas o procesos se ejecutan de manera simultánea, aprovechando al máximo los recursos disponibles.</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
          <p:cNvSpPr/>
          <p:nvPr/>
        </p:nvSpPr>
        <p:spPr>
          <a:xfrm>
            <a:off x="864037" y="1761173"/>
            <a:ext cx="5486400"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Procesos vs. hilos</a:t>
            </a:r>
            <a:endParaRPr b="0" i="0" sz="4300" u="none" cap="none" strike="noStrike">
              <a:solidFill>
                <a:srgbClr val="000000"/>
              </a:solidFill>
              <a:latin typeface="Arial"/>
              <a:ea typeface="Arial"/>
              <a:cs typeface="Arial"/>
              <a:sym typeface="Arial"/>
            </a:endParaRPr>
          </a:p>
        </p:txBody>
      </p:sp>
      <p:sp>
        <p:nvSpPr>
          <p:cNvPr id="394" name="Google Shape;394;p3"/>
          <p:cNvSpPr/>
          <p:nvPr/>
        </p:nvSpPr>
        <p:spPr>
          <a:xfrm>
            <a:off x="864037" y="3064073"/>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2150"/>
              <a:buFont typeface="Spline Sans"/>
              <a:buNone/>
            </a:pPr>
            <a:r>
              <a:rPr b="1" i="0" lang="en-US" sz="2150" u="none" cap="none" strike="noStrike">
                <a:solidFill>
                  <a:srgbClr val="F0FCFF"/>
                </a:solidFill>
                <a:latin typeface="Spline Sans"/>
                <a:ea typeface="Spline Sans"/>
                <a:cs typeface="Spline Sans"/>
                <a:sym typeface="Spline Sans"/>
              </a:rPr>
              <a:t>Procesos</a:t>
            </a:r>
            <a:endParaRPr b="0" i="0" sz="2150" u="none" cap="none" strike="noStrike">
              <a:solidFill>
                <a:srgbClr val="000000"/>
              </a:solidFill>
              <a:latin typeface="Arial"/>
              <a:ea typeface="Arial"/>
              <a:cs typeface="Arial"/>
              <a:sym typeface="Arial"/>
            </a:endParaRPr>
          </a:p>
        </p:txBody>
      </p:sp>
      <p:sp>
        <p:nvSpPr>
          <p:cNvPr id="395" name="Google Shape;395;p3"/>
          <p:cNvSpPr/>
          <p:nvPr/>
        </p:nvSpPr>
        <p:spPr>
          <a:xfrm>
            <a:off x="864037" y="3653790"/>
            <a:ext cx="6150054"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Los procesos son instancias independientes de un programa en ejecución, con su propio espacio de memoria y recursos.</a:t>
            </a:r>
            <a:endParaRPr b="0" i="0" sz="1900" u="none" cap="none" strike="noStrike">
              <a:solidFill>
                <a:srgbClr val="000000"/>
              </a:solidFill>
              <a:latin typeface="Arial"/>
              <a:ea typeface="Arial"/>
              <a:cs typeface="Arial"/>
              <a:sym typeface="Arial"/>
            </a:endParaRPr>
          </a:p>
        </p:txBody>
      </p:sp>
      <p:sp>
        <p:nvSpPr>
          <p:cNvPr id="396" name="Google Shape;396;p3"/>
          <p:cNvSpPr/>
          <p:nvPr/>
        </p:nvSpPr>
        <p:spPr>
          <a:xfrm>
            <a:off x="864037" y="5061109"/>
            <a:ext cx="6150054"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La comunicación entre procesos se realiza a través de mecanismos como tuberías, sockets o memoria compartida.</a:t>
            </a:r>
            <a:endParaRPr b="0" i="0" sz="1900" u="none" cap="none" strike="noStrike">
              <a:solidFill>
                <a:srgbClr val="000000"/>
              </a:solidFill>
              <a:latin typeface="Arial"/>
              <a:ea typeface="Arial"/>
              <a:cs typeface="Arial"/>
              <a:sym typeface="Arial"/>
            </a:endParaRPr>
          </a:p>
        </p:txBody>
      </p:sp>
      <p:sp>
        <p:nvSpPr>
          <p:cNvPr id="397" name="Google Shape;397;p3"/>
          <p:cNvSpPr/>
          <p:nvPr/>
        </p:nvSpPr>
        <p:spPr>
          <a:xfrm>
            <a:off x="7623929" y="3064073"/>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2150"/>
              <a:buFont typeface="Spline Sans"/>
              <a:buNone/>
            </a:pPr>
            <a:r>
              <a:rPr b="1" i="0" lang="en-US" sz="2150" u="none" cap="none" strike="noStrike">
                <a:solidFill>
                  <a:srgbClr val="F0FCFF"/>
                </a:solidFill>
                <a:latin typeface="Spline Sans"/>
                <a:ea typeface="Spline Sans"/>
                <a:cs typeface="Spline Sans"/>
                <a:sym typeface="Spline Sans"/>
              </a:rPr>
              <a:t>Hilos</a:t>
            </a:r>
            <a:endParaRPr b="0" i="0" sz="2150" u="none" cap="none" strike="noStrike">
              <a:solidFill>
                <a:srgbClr val="000000"/>
              </a:solidFill>
              <a:latin typeface="Arial"/>
              <a:ea typeface="Arial"/>
              <a:cs typeface="Arial"/>
              <a:sym typeface="Arial"/>
            </a:endParaRPr>
          </a:p>
        </p:txBody>
      </p:sp>
      <p:sp>
        <p:nvSpPr>
          <p:cNvPr id="398" name="Google Shape;398;p3"/>
          <p:cNvSpPr/>
          <p:nvPr/>
        </p:nvSpPr>
        <p:spPr>
          <a:xfrm>
            <a:off x="7623929" y="3653790"/>
            <a:ext cx="6150054"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Los hilos son subprocesos que comparten el mismo espacio de memoria dentro de un proceso.</a:t>
            </a:r>
            <a:endParaRPr b="0" i="0" sz="1900" u="none" cap="none" strike="noStrike">
              <a:solidFill>
                <a:srgbClr val="000000"/>
              </a:solidFill>
              <a:latin typeface="Arial"/>
              <a:ea typeface="Arial"/>
              <a:cs typeface="Arial"/>
              <a:sym typeface="Arial"/>
            </a:endParaRPr>
          </a:p>
        </p:txBody>
      </p:sp>
      <p:sp>
        <p:nvSpPr>
          <p:cNvPr id="399" name="Google Shape;399;p3"/>
          <p:cNvSpPr/>
          <p:nvPr/>
        </p:nvSpPr>
        <p:spPr>
          <a:xfrm>
            <a:off x="7623929" y="4666059"/>
            <a:ext cx="6150054"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La comunicación entre hilos es más eficiente y se realiza a través de variables compartidas.</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2024-11-04T04:14:22Z</dcterms:created>
  <dc:creator>PptxGenJS</dc:creator>
</cp:coreProperties>
</file>